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91"/>
  </p:notesMasterIdLst>
  <p:sldIdLst>
    <p:sldId id="365" r:id="rId5"/>
    <p:sldId id="9760" r:id="rId6"/>
    <p:sldId id="9660" r:id="rId7"/>
    <p:sldId id="9715" r:id="rId8"/>
    <p:sldId id="9757" r:id="rId9"/>
    <p:sldId id="9752" r:id="rId10"/>
    <p:sldId id="9770" r:id="rId11"/>
    <p:sldId id="9771" r:id="rId12"/>
    <p:sldId id="9716" r:id="rId13"/>
    <p:sldId id="9772" r:id="rId14"/>
    <p:sldId id="9773" r:id="rId15"/>
    <p:sldId id="9809" r:id="rId16"/>
    <p:sldId id="9810" r:id="rId17"/>
    <p:sldId id="9811" r:id="rId18"/>
    <p:sldId id="9812" r:id="rId19"/>
    <p:sldId id="9813" r:id="rId20"/>
    <p:sldId id="9814" r:id="rId21"/>
    <p:sldId id="9815" r:id="rId22"/>
    <p:sldId id="9816" r:id="rId23"/>
    <p:sldId id="9817" r:id="rId24"/>
    <p:sldId id="9818" r:id="rId25"/>
    <p:sldId id="9741" r:id="rId26"/>
    <p:sldId id="9742" r:id="rId27"/>
    <p:sldId id="9743" r:id="rId28"/>
    <p:sldId id="9744" r:id="rId29"/>
    <p:sldId id="9745" r:id="rId30"/>
    <p:sldId id="9746" r:id="rId31"/>
    <p:sldId id="9747" r:id="rId32"/>
    <p:sldId id="9736" r:id="rId33"/>
    <p:sldId id="9329" r:id="rId34"/>
    <p:sldId id="9701" r:id="rId35"/>
    <p:sldId id="8578" r:id="rId36"/>
    <p:sldId id="9819" r:id="rId37"/>
    <p:sldId id="9341" r:id="rId38"/>
    <p:sldId id="9820" r:id="rId39"/>
    <p:sldId id="9343" r:id="rId40"/>
    <p:sldId id="9821" r:id="rId41"/>
    <p:sldId id="8808" r:id="rId42"/>
    <p:sldId id="9822" r:id="rId43"/>
    <p:sldId id="8788" r:id="rId44"/>
    <p:sldId id="9345" r:id="rId45"/>
    <p:sldId id="9737" r:id="rId46"/>
    <p:sldId id="9595" r:id="rId47"/>
    <p:sldId id="9706" r:id="rId48"/>
    <p:sldId id="8757" r:id="rId49"/>
    <p:sldId id="8794" r:id="rId50"/>
    <p:sldId id="9778" r:id="rId51"/>
    <p:sldId id="8759" r:id="rId52"/>
    <p:sldId id="9779" r:id="rId53"/>
    <p:sldId id="9780" r:id="rId54"/>
    <p:sldId id="8761" r:id="rId55"/>
    <p:sldId id="9781" r:id="rId56"/>
    <p:sldId id="9782" r:id="rId57"/>
    <p:sldId id="9718" r:id="rId58"/>
    <p:sldId id="9783" r:id="rId59"/>
    <p:sldId id="9784" r:id="rId60"/>
    <p:sldId id="8359" r:id="rId61"/>
    <p:sldId id="9738" r:id="rId62"/>
    <p:sldId id="2166" r:id="rId63"/>
    <p:sldId id="2187" r:id="rId64"/>
    <p:sldId id="9785" r:id="rId65"/>
    <p:sldId id="9667" r:id="rId66"/>
    <p:sldId id="9788" r:id="rId67"/>
    <p:sldId id="9789" r:id="rId68"/>
    <p:sldId id="9708" r:id="rId69"/>
    <p:sldId id="9790" r:id="rId70"/>
    <p:sldId id="9791" r:id="rId71"/>
    <p:sldId id="9709" r:id="rId72"/>
    <p:sldId id="9792" r:id="rId73"/>
    <p:sldId id="9793" r:id="rId74"/>
    <p:sldId id="9795" r:id="rId75"/>
    <p:sldId id="9796" r:id="rId76"/>
    <p:sldId id="9797" r:id="rId77"/>
    <p:sldId id="9798" r:id="rId78"/>
    <p:sldId id="9807" r:id="rId79"/>
    <p:sldId id="9801" r:id="rId80"/>
    <p:sldId id="9808" r:id="rId81"/>
    <p:sldId id="9532" r:id="rId82"/>
    <p:sldId id="9711" r:id="rId83"/>
    <p:sldId id="8508" r:id="rId84"/>
    <p:sldId id="9117" r:id="rId85"/>
    <p:sldId id="9786" r:id="rId86"/>
    <p:sldId id="9688" r:id="rId87"/>
    <p:sldId id="9787" r:id="rId88"/>
    <p:sldId id="9794" r:id="rId89"/>
    <p:sldId id="9740"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40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9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0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04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7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06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9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3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68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470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13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825824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528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630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023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632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931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07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8575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6000" dirty="0" smtClean="0">
                <a:solidFill>
                  <a:srgbClr val="FF0000"/>
                </a:solidFill>
                <a:latin typeface="+mj-lt"/>
              </a:rPr>
              <a:t>ĐK</a:t>
            </a:r>
            <a:r>
              <a:rPr lang="vi-VN" sz="6000" dirty="0">
                <a:solidFill>
                  <a:srgbClr val="FF0000"/>
                </a:solidFill>
                <a:latin typeface="+mj-lt"/>
              </a:rPr>
              <a:t>: </a:t>
            </a:r>
            <a:r>
              <a:rPr lang="vi-VN" sz="6000" dirty="0">
                <a:solidFill>
                  <a:srgbClr val="003399"/>
                </a:solidFill>
                <a:latin typeface="+mj-lt"/>
              </a:rPr>
              <a:t>Ôi No-el </a:t>
            </a:r>
            <a:r>
              <a:rPr lang="vi-VN" sz="6000" dirty="0" smtClean="0">
                <a:solidFill>
                  <a:srgbClr val="003399"/>
                </a:solidFill>
                <a:latin typeface="+mj-lt"/>
              </a:rPr>
              <a:t>No-el, </a:t>
            </a:r>
            <a:r>
              <a:rPr lang="vi-VN" sz="6000" dirty="0">
                <a:solidFill>
                  <a:srgbClr val="003399"/>
                </a:solidFill>
                <a:latin typeface="+mj-lt"/>
              </a:rPr>
              <a:t>Đ</a:t>
            </a:r>
            <a:r>
              <a:rPr lang="vi-VN" sz="6000" dirty="0" smtClean="0">
                <a:solidFill>
                  <a:srgbClr val="003399"/>
                </a:solidFill>
                <a:latin typeface="+mj-lt"/>
              </a:rPr>
              <a:t>êm </a:t>
            </a:r>
            <a:r>
              <a:rPr lang="vi-VN" sz="6000" dirty="0">
                <a:solidFill>
                  <a:srgbClr val="003399"/>
                </a:solidFill>
                <a:latin typeface="+mj-lt"/>
              </a:rPr>
              <a:t>trời nhiệm </a:t>
            </a:r>
            <a:r>
              <a:rPr lang="vi-VN" sz="6000" dirty="0" smtClean="0">
                <a:solidFill>
                  <a:srgbClr val="003399"/>
                </a:solidFill>
                <a:latin typeface="+mj-lt"/>
              </a:rPr>
              <a:t>mầu, </a:t>
            </a:r>
            <a:r>
              <a:rPr lang="vi-VN" sz="6000" dirty="0">
                <a:solidFill>
                  <a:srgbClr val="003399"/>
                </a:solidFill>
                <a:latin typeface="+mj-lt"/>
              </a:rPr>
              <a:t>cung nhạc an hòa. Ôi No-el </a:t>
            </a:r>
            <a:r>
              <a:rPr lang="vi-VN" sz="6000" dirty="0" smtClean="0">
                <a:solidFill>
                  <a:srgbClr val="003399"/>
                </a:solidFill>
                <a:latin typeface="+mj-lt"/>
              </a:rPr>
              <a:t>No-el, </a:t>
            </a:r>
            <a:r>
              <a:rPr lang="vi-VN" sz="6000" dirty="0">
                <a:solidFill>
                  <a:srgbClr val="003399"/>
                </a:solidFill>
                <a:latin typeface="+mj-lt"/>
              </a:rPr>
              <a:t>đêm trời nhiệm </a:t>
            </a:r>
            <a:r>
              <a:rPr lang="vi-VN" sz="6000" dirty="0" smtClean="0">
                <a:solidFill>
                  <a:srgbClr val="003399"/>
                </a:solidFill>
                <a:latin typeface="+mj-lt"/>
              </a:rPr>
              <a:t>mầu, </a:t>
            </a:r>
            <a:r>
              <a:rPr lang="vi-VN" sz="6000" dirty="0">
                <a:solidFill>
                  <a:srgbClr val="003399"/>
                </a:solidFill>
                <a:latin typeface="+mj-lt"/>
              </a:rPr>
              <a:t>lời thơ kính mến. </a:t>
            </a:r>
          </a:p>
        </p:txBody>
      </p:sp>
    </p:spTree>
    <p:extLst>
      <p:ext uri="{BB962C8B-B14F-4D97-AF65-F5344CB8AC3E}">
        <p14:creationId xmlns:p14="http://schemas.microsoft.com/office/powerpoint/2010/main" val="421167353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0955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6000" dirty="0" smtClean="0">
                <a:solidFill>
                  <a:srgbClr val="FF0000"/>
                </a:solidFill>
                <a:latin typeface="+mj-lt"/>
              </a:rPr>
              <a:t>**</a:t>
            </a:r>
            <a:r>
              <a:rPr lang="vi-VN" sz="6000" dirty="0" smtClean="0">
                <a:solidFill>
                  <a:srgbClr val="003399"/>
                </a:solidFill>
                <a:latin typeface="+mj-lt"/>
              </a:rPr>
              <a:t> Ôi </a:t>
            </a:r>
            <a:r>
              <a:rPr lang="vi-VN" sz="6000" dirty="0">
                <a:solidFill>
                  <a:srgbClr val="003399"/>
                </a:solidFill>
                <a:latin typeface="+mj-lt"/>
              </a:rPr>
              <a:t>đêm đông linh </a:t>
            </a:r>
            <a:r>
              <a:rPr lang="vi-VN" sz="6000" dirty="0" smtClean="0">
                <a:solidFill>
                  <a:srgbClr val="003399"/>
                </a:solidFill>
                <a:latin typeface="+mj-lt"/>
              </a:rPr>
              <a:t>thiêng, </a:t>
            </a:r>
            <a:r>
              <a:rPr lang="vi-VN" sz="6000" dirty="0">
                <a:solidFill>
                  <a:srgbClr val="003399"/>
                </a:solidFill>
                <a:latin typeface="+mj-lt"/>
              </a:rPr>
              <a:t>Chúa Trời làm </a:t>
            </a:r>
            <a:r>
              <a:rPr lang="vi-VN" sz="6000" dirty="0" smtClean="0">
                <a:solidFill>
                  <a:srgbClr val="003399"/>
                </a:solidFill>
                <a:latin typeface="+mj-lt"/>
              </a:rPr>
              <a:t>Người, </a:t>
            </a:r>
            <a:r>
              <a:rPr lang="vi-VN" sz="6000" dirty="0">
                <a:solidFill>
                  <a:srgbClr val="003399"/>
                </a:solidFill>
                <a:latin typeface="+mj-lt"/>
              </a:rPr>
              <a:t>đất trời giao hòa. Ôi đêm đông linh </a:t>
            </a:r>
            <a:r>
              <a:rPr lang="vi-VN" sz="6000" dirty="0" smtClean="0">
                <a:solidFill>
                  <a:srgbClr val="003399"/>
                </a:solidFill>
                <a:latin typeface="+mj-lt"/>
              </a:rPr>
              <a:t>thiêng, </a:t>
            </a:r>
            <a:r>
              <a:rPr lang="vi-VN" sz="6000" dirty="0">
                <a:solidFill>
                  <a:srgbClr val="003399"/>
                </a:solidFill>
                <a:latin typeface="+mj-lt"/>
              </a:rPr>
              <a:t>Chúa Trời làm </a:t>
            </a:r>
            <a:r>
              <a:rPr lang="vi-VN" sz="6000" dirty="0" smtClean="0">
                <a:solidFill>
                  <a:srgbClr val="003399"/>
                </a:solidFill>
                <a:latin typeface="+mj-lt"/>
              </a:rPr>
              <a:t>Người, </a:t>
            </a:r>
            <a:r>
              <a:rPr lang="vi-VN" sz="6000" dirty="0">
                <a:solidFill>
                  <a:srgbClr val="003399"/>
                </a:solidFill>
                <a:latin typeface="+mj-lt"/>
              </a:rPr>
              <a:t>và ở cùng ta. </a:t>
            </a:r>
          </a:p>
        </p:txBody>
      </p:sp>
    </p:spTree>
    <p:extLst>
      <p:ext uri="{BB962C8B-B14F-4D97-AF65-F5344CB8AC3E}">
        <p14:creationId xmlns:p14="http://schemas.microsoft.com/office/powerpoint/2010/main" val="102702472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003399"/>
                </a:solidFill>
                <a:effectLst/>
                <a:ea typeface="Tahoma" pitchFamily="34" charset="0"/>
                <a:cs typeface="Times New Roman" pitchFamily="18" charset="0"/>
              </a:rPr>
              <a:t>Ca </a:t>
            </a:r>
            <a:r>
              <a:rPr lang="en-US" sz="6600" b="0" dirty="0" err="1">
                <a:solidFill>
                  <a:srgbClr val="003399"/>
                </a:solidFill>
                <a:effectLst/>
                <a:ea typeface="Tahoma" pitchFamily="34" charset="0"/>
                <a:cs typeface="Times New Roman" pitchFamily="18" charset="0"/>
              </a:rPr>
              <a:t>Nhập</a:t>
            </a:r>
            <a:r>
              <a:rPr lang="en-US" sz="6600" b="0" dirty="0">
                <a:solidFill>
                  <a:srgbClr val="003399"/>
                </a:solidFill>
                <a:effectLst/>
                <a:ea typeface="Tahoma" pitchFamily="34" charset="0"/>
                <a:cs typeface="Times New Roman" pitchFamily="18" charset="0"/>
              </a:rPr>
              <a:t> </a:t>
            </a:r>
            <a:r>
              <a:rPr lang="en-US" sz="6600" b="0" dirty="0" err="1" smtClean="0">
                <a:solidFill>
                  <a:srgbClr val="003399"/>
                </a:solidFill>
                <a:effectLst/>
                <a:ea typeface="Tahoma" pitchFamily="34" charset="0"/>
                <a:cs typeface="Times New Roman" pitchFamily="18" charset="0"/>
              </a:rPr>
              <a:t>Lễ</a:t>
            </a:r>
            <a:r>
              <a:rPr lang="en-US" sz="6600" b="0" dirty="0" smtClean="0">
                <a:solidFill>
                  <a:srgbClr val="003399"/>
                </a:solidFill>
                <a:effectLst/>
                <a:ea typeface="Tahoma" pitchFamily="34" charset="0"/>
                <a:cs typeface="Times New Roman" pitchFamily="18" charset="0"/>
              </a:rPr>
              <a:t> </a:t>
            </a:r>
            <a:r>
              <a:rPr lang="en-US" sz="6600" b="0" dirty="0" smtClean="0">
                <a:solidFill>
                  <a:srgbClr val="003399"/>
                </a:solidFill>
                <a:effectLst/>
                <a:ea typeface="Tahoma" pitchFamily="34" charset="0"/>
                <a:cs typeface="Times New Roman" pitchFamily="18" charset="0"/>
              </a:rPr>
              <a:t>2</a:t>
            </a:r>
            <a:r>
              <a:rPr lang="en-US" sz="6600" b="0" dirty="0">
                <a:solidFill>
                  <a:srgbClr val="003399"/>
                </a:solidFill>
                <a:effectLst/>
                <a:ea typeface="Tahoma" pitchFamily="34" charset="0"/>
                <a:cs typeface="Times New Roman" pitchFamily="18" charset="0"/>
              </a:rPr>
              <a:t/>
            </a:r>
            <a:br>
              <a:rPr lang="en-US" sz="6600" b="0" dirty="0">
                <a:solidFill>
                  <a:srgbClr val="003399"/>
                </a:solidFill>
                <a:effectLst/>
                <a:ea typeface="Tahoma" pitchFamily="34" charset="0"/>
                <a:cs typeface="Times New Roman" pitchFamily="18" charset="0"/>
              </a:rPr>
            </a:br>
            <a:r>
              <a:rPr lang="en-US" sz="6600" dirty="0" smtClean="0">
                <a:solidFill>
                  <a:srgbClr val="FF0000"/>
                </a:solidFill>
                <a:ea typeface="Tahoma" pitchFamily="34" charset="0"/>
                <a:cs typeface="Times New Roman" pitchFamily="18" charset="0"/>
              </a:rPr>
              <a:t>Noel </a:t>
            </a:r>
            <a:r>
              <a:rPr lang="en-US" sz="6600" dirty="0" err="1">
                <a:solidFill>
                  <a:srgbClr val="FF0000"/>
                </a:solidFill>
                <a:ea typeface="Tahoma" pitchFamily="34" charset="0"/>
                <a:cs typeface="Times New Roman" pitchFamily="18" charset="0"/>
              </a:rPr>
              <a:t>về</a:t>
            </a:r>
            <a:r>
              <a:rPr lang="en-US" sz="6600" dirty="0">
                <a:solidFill>
                  <a:srgbClr val="FF0000"/>
                </a:solidFill>
                <a:ea typeface="Tahoma" pitchFamily="34" charset="0"/>
                <a:cs typeface="Times New Roman" pitchFamily="18" charset="0"/>
              </a:rPr>
              <a:t> </a:t>
            </a:r>
            <a:r>
              <a:rPr lang="en-US" sz="5400" dirty="0" smtClean="0">
                <a:solidFill>
                  <a:srgbClr val="FF0000"/>
                </a:solidFill>
                <a:ea typeface="Tahoma" pitchFamily="34" charset="0"/>
                <a:cs typeface="Times New Roman" pitchFamily="18" charset="0"/>
              </a:rPr>
              <a:t/>
            </a:r>
            <a:br>
              <a:rPr lang="en-US" sz="5400" dirty="0" smtClean="0">
                <a:solidFill>
                  <a:srgbClr val="FF0000"/>
                </a:solidFill>
                <a:ea typeface="Tahoma" pitchFamily="34" charset="0"/>
                <a:cs typeface="Times New Roman" pitchFamily="18" charset="0"/>
              </a:rPr>
            </a:br>
            <a:r>
              <a:rPr lang="en-US" sz="4800" i="1" dirty="0" smtClean="0">
                <a:solidFill>
                  <a:srgbClr val="003399"/>
                </a:solidFill>
                <a:ea typeface="Tahoma" pitchFamily="34" charset="0"/>
                <a:cs typeface="Times New Roman" pitchFamily="18" charset="0"/>
              </a:rPr>
              <a:t>Lm</a:t>
            </a:r>
            <a:r>
              <a:rPr lang="en-US" sz="4800" i="1" dirty="0">
                <a:solidFill>
                  <a:srgbClr val="003399"/>
                </a:solidFill>
                <a:ea typeface="Tahoma" pitchFamily="34" charset="0"/>
                <a:cs typeface="Times New Roman" pitchFamily="18" charset="0"/>
              </a:rPr>
              <a:t>. </a:t>
            </a:r>
            <a:r>
              <a:rPr lang="en-US" sz="4800" i="1" dirty="0" err="1">
                <a:solidFill>
                  <a:srgbClr val="003399"/>
                </a:solidFill>
                <a:ea typeface="Tahoma" pitchFamily="34" charset="0"/>
                <a:cs typeface="Times New Roman" pitchFamily="18" charset="0"/>
              </a:rPr>
              <a:t>Nguyễn</a:t>
            </a:r>
            <a:r>
              <a:rPr lang="en-US" sz="4800" i="1" dirty="0">
                <a:solidFill>
                  <a:srgbClr val="003399"/>
                </a:solidFill>
                <a:ea typeface="Tahoma" pitchFamily="34" charset="0"/>
                <a:cs typeface="Times New Roman" pitchFamily="18" charset="0"/>
              </a:rPr>
              <a:t> </a:t>
            </a:r>
            <a:r>
              <a:rPr lang="en-US" sz="4800" i="1" dirty="0" err="1">
                <a:solidFill>
                  <a:srgbClr val="003399"/>
                </a:solidFill>
                <a:ea typeface="Tahoma" pitchFamily="34" charset="0"/>
                <a:cs typeface="Times New Roman" pitchFamily="18" charset="0"/>
              </a:rPr>
              <a:t>Duy</a:t>
            </a:r>
            <a:r>
              <a:rPr lang="en-US" sz="5400" b="0" dirty="0">
                <a:solidFill>
                  <a:srgbClr val="FF0000"/>
                </a:solidFill>
                <a:effectLst/>
                <a:latin typeface="+mj-lt"/>
                <a:ea typeface="Tahoma" pitchFamily="34" charset="0"/>
                <a:cs typeface="Times New Roman" pitchFamily="18" charset="0"/>
              </a:rPr>
              <a:t/>
            </a:r>
            <a:br>
              <a:rPr lang="en-US" sz="5400" b="0" dirty="0">
                <a:solidFill>
                  <a:srgbClr val="FF0000"/>
                </a:solidFill>
                <a:effectLst/>
                <a:latin typeface="+mj-lt"/>
                <a:ea typeface="Tahoma" pitchFamily="34" charset="0"/>
                <a:cs typeface="Times New Roman" pitchFamily="18" charset="0"/>
              </a:rPr>
            </a:br>
            <a:endParaRPr lang="en-US" sz="525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139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39512"/>
            <a:ext cx="9144000"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vi-VN" sz="5400" dirty="0" smtClean="0">
              <a:solidFill>
                <a:srgbClr val="003399"/>
              </a:solidFill>
              <a:latin typeface="+mj-lt"/>
            </a:endParaRPr>
          </a:p>
          <a:p>
            <a:pPr algn="just" fontAlgn="base">
              <a:buFontTx/>
              <a:buNone/>
            </a:pPr>
            <a:r>
              <a:rPr lang="vi-VN" sz="5400" dirty="0" smtClean="0">
                <a:solidFill>
                  <a:srgbClr val="FF0000"/>
                </a:solidFill>
                <a:latin typeface="+mj-lt"/>
              </a:rPr>
              <a:t>Pk1</a:t>
            </a:r>
            <a:r>
              <a:rPr lang="vi-VN" sz="5400" dirty="0">
                <a:solidFill>
                  <a:srgbClr val="FF0000"/>
                </a:solidFill>
                <a:latin typeface="+mj-lt"/>
              </a:rPr>
              <a:t>: </a:t>
            </a:r>
            <a:r>
              <a:rPr lang="vi-VN" sz="5400" dirty="0" smtClean="0">
                <a:solidFill>
                  <a:srgbClr val="003399"/>
                </a:solidFill>
                <a:latin typeface="+mj-lt"/>
              </a:rPr>
              <a:t>No-el về, </a:t>
            </a:r>
            <a:r>
              <a:rPr lang="vi-VN" sz="5400" dirty="0">
                <a:solidFill>
                  <a:srgbClr val="003399"/>
                </a:solidFill>
                <a:latin typeface="+mj-lt"/>
              </a:rPr>
              <a:t>No-el về, nhạc yêu thương vang réo rắt trời mơ. No-el </a:t>
            </a:r>
            <a:r>
              <a:rPr lang="vi-VN" sz="5400" dirty="0" smtClean="0">
                <a:solidFill>
                  <a:srgbClr val="003399"/>
                </a:solidFill>
                <a:latin typeface="+mj-lt"/>
              </a:rPr>
              <a:t>về, </a:t>
            </a:r>
            <a:r>
              <a:rPr lang="vi-VN" sz="5400" dirty="0">
                <a:solidFill>
                  <a:srgbClr val="003399"/>
                </a:solidFill>
                <a:latin typeface="+mj-lt"/>
              </a:rPr>
              <a:t>No-el về vạn ý thơ </a:t>
            </a:r>
            <a:r>
              <a:rPr lang="vi-VN" sz="5400" dirty="0" smtClean="0">
                <a:solidFill>
                  <a:srgbClr val="003399"/>
                </a:solidFill>
                <a:latin typeface="+mj-lt"/>
              </a:rPr>
              <a:t>vang </a:t>
            </a:r>
            <a:r>
              <a:rPr lang="vi-VN" sz="5400" dirty="0">
                <a:solidFill>
                  <a:srgbClr val="003399"/>
                </a:solidFill>
                <a:latin typeface="+mj-lt"/>
              </a:rPr>
              <a:t>lên khắp trần </a:t>
            </a:r>
            <a:r>
              <a:rPr lang="vi-VN" sz="5400" dirty="0" smtClean="0">
                <a:solidFill>
                  <a:srgbClr val="003399"/>
                </a:solidFill>
                <a:latin typeface="+mj-lt"/>
              </a:rPr>
              <a:t>gian. </a:t>
            </a:r>
            <a:endParaRPr lang="vi-VN" sz="2800" dirty="0">
              <a:solidFill>
                <a:srgbClr val="003399"/>
              </a:solidFill>
              <a:latin typeface="+mj-lt"/>
            </a:endParaRPr>
          </a:p>
        </p:txBody>
      </p:sp>
    </p:spTree>
    <p:extLst>
      <p:ext uri="{BB962C8B-B14F-4D97-AF65-F5344CB8AC3E}">
        <p14:creationId xmlns:p14="http://schemas.microsoft.com/office/powerpoint/2010/main" val="237626655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056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5400" dirty="0" smtClean="0">
                <a:solidFill>
                  <a:srgbClr val="FF0000"/>
                </a:solidFill>
                <a:latin typeface="+mj-lt"/>
              </a:rPr>
              <a:t>**</a:t>
            </a:r>
            <a:r>
              <a:rPr lang="vi-VN" sz="5400" dirty="0" smtClean="0">
                <a:solidFill>
                  <a:srgbClr val="003399"/>
                </a:solidFill>
                <a:latin typeface="+mj-lt"/>
              </a:rPr>
              <a:t> No-el về, </a:t>
            </a:r>
            <a:r>
              <a:rPr lang="vi-VN" sz="5400" dirty="0">
                <a:solidFill>
                  <a:srgbClr val="003399"/>
                </a:solidFill>
                <a:latin typeface="+mj-lt"/>
              </a:rPr>
              <a:t>No-el về nguồn bình an dào dạt trên dương thế. Chúa xuống trần đem ơn lành niềm ước mơ muôn dân đang đợi trông.</a:t>
            </a:r>
            <a:endParaRPr lang="vi-VN" sz="2800" dirty="0">
              <a:solidFill>
                <a:srgbClr val="003399"/>
              </a:solidFill>
              <a:latin typeface="+mj-lt"/>
            </a:endParaRPr>
          </a:p>
        </p:txBody>
      </p:sp>
    </p:spTree>
    <p:extLst>
      <p:ext uri="{BB962C8B-B14F-4D97-AF65-F5344CB8AC3E}">
        <p14:creationId xmlns:p14="http://schemas.microsoft.com/office/powerpoint/2010/main" val="238533218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818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sz="5400" dirty="0" smtClean="0">
                <a:solidFill>
                  <a:srgbClr val="FF0000"/>
                </a:solidFill>
                <a:latin typeface="+mj-lt"/>
                <a:cs typeface="Times New Roman" panose="02020603050405020304" pitchFamily="18" charset="0"/>
              </a:rPr>
              <a:t>ĐK: </a:t>
            </a:r>
            <a:r>
              <a:rPr lang="vi-VN" sz="5400" dirty="0" smtClean="0">
                <a:solidFill>
                  <a:srgbClr val="003399"/>
                </a:solidFill>
                <a:latin typeface="+mj-lt"/>
                <a:cs typeface="Times New Roman" panose="02020603050405020304" pitchFamily="18" charset="0"/>
              </a:rPr>
              <a:t>Nào cùng hát lên bài ca, mừng giáng sinh trong đêm say hồng ân ôi yêu thương tràn lan Chúa đến trong trần gian.</a:t>
            </a:r>
            <a:endParaRPr lang="vi-VN" sz="54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2508552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818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5400" dirty="0" smtClean="0">
                <a:solidFill>
                  <a:srgbClr val="FF0000"/>
                </a:solidFill>
                <a:latin typeface="+mj-lt"/>
              </a:rPr>
              <a:t>Pk2</a:t>
            </a:r>
            <a:r>
              <a:rPr lang="vi-VN" sz="5400" dirty="0">
                <a:solidFill>
                  <a:srgbClr val="FF0000"/>
                </a:solidFill>
                <a:latin typeface="+mj-lt"/>
              </a:rPr>
              <a:t>: </a:t>
            </a:r>
            <a:r>
              <a:rPr lang="vi-VN" sz="5400" dirty="0">
                <a:solidFill>
                  <a:srgbClr val="003399"/>
                </a:solidFill>
                <a:latin typeface="+mj-lt"/>
              </a:rPr>
              <a:t>Đêm an bình đêm hy vọng Người tặng ban cho nhân thế niềm tin. Chúa giáng trần ôi nhiệm mầu nào có ai hiểu được thấu tình sâu. </a:t>
            </a:r>
            <a:endParaRPr lang="vi-VN" sz="2800" dirty="0">
              <a:solidFill>
                <a:srgbClr val="003399"/>
              </a:solidFill>
              <a:latin typeface="+mj-lt"/>
            </a:endParaRPr>
          </a:p>
        </p:txBody>
      </p:sp>
    </p:spTree>
    <p:extLst>
      <p:ext uri="{BB962C8B-B14F-4D97-AF65-F5344CB8AC3E}">
        <p14:creationId xmlns:p14="http://schemas.microsoft.com/office/powerpoint/2010/main" val="284729493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056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5400" dirty="0" smtClean="0">
                <a:solidFill>
                  <a:srgbClr val="FF0000"/>
                </a:solidFill>
                <a:latin typeface="+mj-lt"/>
              </a:rPr>
              <a:t>**</a:t>
            </a:r>
            <a:r>
              <a:rPr lang="vi-VN" sz="5400" dirty="0" smtClean="0">
                <a:solidFill>
                  <a:srgbClr val="003399"/>
                </a:solidFill>
                <a:latin typeface="+mj-lt"/>
              </a:rPr>
              <a:t> Qua </a:t>
            </a:r>
            <a:r>
              <a:rPr lang="vi-VN" sz="5400" dirty="0">
                <a:solidFill>
                  <a:srgbClr val="003399"/>
                </a:solidFill>
                <a:latin typeface="+mj-lt"/>
              </a:rPr>
              <a:t>bao đời muôn con người hằng đợi trông nguồn tình yêu cứu thế. Nay con người đã thấy </a:t>
            </a:r>
            <a:r>
              <a:rPr lang="vi-VN" sz="5400" dirty="0" smtClean="0">
                <a:solidFill>
                  <a:srgbClr val="003399"/>
                </a:solidFill>
                <a:latin typeface="+mj-lt"/>
              </a:rPr>
              <a:t>rồi </a:t>
            </a:r>
            <a:r>
              <a:rPr lang="vi-VN" sz="5400" dirty="0">
                <a:solidFill>
                  <a:srgbClr val="003399"/>
                </a:solidFill>
                <a:latin typeface="+mj-lt"/>
              </a:rPr>
              <a:t>này bé thơ chính Chúa đã tặng ban.  </a:t>
            </a:r>
            <a:endParaRPr lang="vi-VN" sz="2800" dirty="0">
              <a:solidFill>
                <a:srgbClr val="003399"/>
              </a:solidFill>
              <a:latin typeface="+mj-lt"/>
            </a:endParaRPr>
          </a:p>
        </p:txBody>
      </p:sp>
    </p:spTree>
    <p:extLst>
      <p:ext uri="{BB962C8B-B14F-4D97-AF65-F5344CB8AC3E}">
        <p14:creationId xmlns:p14="http://schemas.microsoft.com/office/powerpoint/2010/main" val="206503811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818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sz="5400" dirty="0" smtClean="0">
                <a:solidFill>
                  <a:srgbClr val="FF0000"/>
                </a:solidFill>
                <a:latin typeface="+mj-lt"/>
                <a:cs typeface="Times New Roman" panose="02020603050405020304" pitchFamily="18" charset="0"/>
              </a:rPr>
              <a:t>ĐK: </a:t>
            </a:r>
            <a:r>
              <a:rPr lang="vi-VN" sz="5400" dirty="0" smtClean="0">
                <a:solidFill>
                  <a:srgbClr val="003399"/>
                </a:solidFill>
                <a:latin typeface="+mj-lt"/>
                <a:cs typeface="Times New Roman" panose="02020603050405020304" pitchFamily="18" charset="0"/>
              </a:rPr>
              <a:t>Nào cùng hát lên bài ca, mừng giáng sinh trong đêm say hồng ân, Ôi yêu thương tràn lan Chúa đến trong trần gian.</a:t>
            </a:r>
            <a:endParaRPr lang="vi-VN" sz="54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3759420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818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sz="5400" dirty="0" smtClean="0">
                <a:solidFill>
                  <a:srgbClr val="FF0000"/>
                </a:solidFill>
                <a:latin typeface="+mj-lt"/>
                <a:cs typeface="Times New Roman" panose="02020603050405020304" pitchFamily="18" charset="0"/>
              </a:rPr>
              <a:t>Pk3</a:t>
            </a:r>
            <a:r>
              <a:rPr lang="vi-VN" sz="5400" dirty="0">
                <a:solidFill>
                  <a:srgbClr val="FF0000"/>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Say ân tình con nghiêng mình thờ lạy Chúa bên hang đá nhỏ xinh. Cho con hiểu </a:t>
            </a:r>
            <a:r>
              <a:rPr lang="vi-VN" sz="5400" dirty="0" smtClean="0">
                <a:solidFill>
                  <a:srgbClr val="003399"/>
                </a:solidFill>
                <a:latin typeface="+mj-lt"/>
                <a:cs typeface="Times New Roman" panose="02020603050405020304" pitchFamily="18" charset="0"/>
              </a:rPr>
              <a:t>giữa </a:t>
            </a:r>
            <a:r>
              <a:rPr lang="vi-VN" sz="5400" dirty="0">
                <a:solidFill>
                  <a:srgbClr val="003399"/>
                </a:solidFill>
                <a:latin typeface="+mj-lt"/>
                <a:cs typeface="Times New Roman" panose="02020603050405020304" pitchFamily="18" charset="0"/>
              </a:rPr>
              <a:t>cảnh đời dù đổi thay luôn son sắt niềm tin. </a:t>
            </a:r>
          </a:p>
        </p:txBody>
      </p:sp>
    </p:spTree>
    <p:extLst>
      <p:ext uri="{BB962C8B-B14F-4D97-AF65-F5344CB8AC3E}">
        <p14:creationId xmlns:p14="http://schemas.microsoft.com/office/powerpoint/2010/main" val="180026500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451"/>
            <a:ext cx="9144000" cy="5143499"/>
          </a:xfrm>
        </p:spPr>
        <p:txBody>
          <a:bodyPr>
            <a:normAutofit/>
          </a:bodyPr>
          <a:lstStyle/>
          <a:p>
            <a:r>
              <a:rPr lang="en-US" sz="6600" b="0" dirty="0">
                <a:solidFill>
                  <a:srgbClr val="003399"/>
                </a:solidFill>
                <a:effectLst/>
                <a:ea typeface="Tahoma" pitchFamily="34" charset="0"/>
                <a:cs typeface="Times New Roman" pitchFamily="18" charset="0"/>
              </a:rPr>
              <a:t>Ca </a:t>
            </a:r>
            <a:r>
              <a:rPr lang="en-US" sz="6600" b="0" dirty="0" err="1">
                <a:solidFill>
                  <a:srgbClr val="003399"/>
                </a:solidFill>
                <a:effectLst/>
                <a:ea typeface="Tahoma" pitchFamily="34" charset="0"/>
                <a:cs typeface="Times New Roman" pitchFamily="18" charset="0"/>
              </a:rPr>
              <a:t>Nhập</a:t>
            </a:r>
            <a:r>
              <a:rPr lang="en-US" sz="6600" b="0" dirty="0">
                <a:solidFill>
                  <a:srgbClr val="003399"/>
                </a:solidFill>
                <a:effectLst/>
                <a:ea typeface="Tahoma" pitchFamily="34" charset="0"/>
                <a:cs typeface="Times New Roman" pitchFamily="18" charset="0"/>
              </a:rPr>
              <a:t> </a:t>
            </a:r>
            <a:r>
              <a:rPr lang="en-US" sz="6600" b="0" dirty="0" err="1" smtClean="0">
                <a:solidFill>
                  <a:srgbClr val="003399"/>
                </a:solidFill>
                <a:effectLst/>
                <a:ea typeface="Tahoma" pitchFamily="34" charset="0"/>
                <a:cs typeface="Times New Roman" pitchFamily="18" charset="0"/>
              </a:rPr>
              <a:t>Lễ</a:t>
            </a:r>
            <a:r>
              <a:rPr lang="en-US" sz="6600" b="0" dirty="0" smtClean="0">
                <a:solidFill>
                  <a:srgbClr val="003399"/>
                </a:solidFill>
                <a:effectLst/>
                <a:ea typeface="Tahoma" pitchFamily="34" charset="0"/>
                <a:cs typeface="Times New Roman" pitchFamily="18" charset="0"/>
              </a:rPr>
              <a:t> </a:t>
            </a:r>
            <a:r>
              <a:rPr lang="en-US" sz="6600" b="0" dirty="0" smtClean="0">
                <a:solidFill>
                  <a:srgbClr val="003399"/>
                </a:solidFill>
                <a:effectLst/>
                <a:ea typeface="Tahoma" pitchFamily="34" charset="0"/>
                <a:cs typeface="Times New Roman" pitchFamily="18" charset="0"/>
              </a:rPr>
              <a:t>1</a:t>
            </a:r>
            <a:r>
              <a:rPr lang="en-US" sz="6600" b="0" dirty="0">
                <a:solidFill>
                  <a:srgbClr val="003399"/>
                </a:solidFill>
                <a:effectLst/>
                <a:ea typeface="Tahoma" pitchFamily="34" charset="0"/>
                <a:cs typeface="Times New Roman" pitchFamily="18" charset="0"/>
              </a:rPr>
              <a:t/>
            </a:r>
            <a:br>
              <a:rPr lang="en-US" sz="6600" b="0" dirty="0">
                <a:solidFill>
                  <a:srgbClr val="003399"/>
                </a:solidFill>
                <a:effectLst/>
                <a:ea typeface="Tahoma" pitchFamily="34" charset="0"/>
                <a:cs typeface="Times New Roman" pitchFamily="18" charset="0"/>
              </a:rPr>
            </a:br>
            <a:r>
              <a:rPr lang="en-US" sz="6600" dirty="0" err="1" smtClean="0">
                <a:solidFill>
                  <a:srgbClr val="FF0000"/>
                </a:solidFill>
                <a:ea typeface="Tahoma" pitchFamily="34" charset="0"/>
                <a:cs typeface="Times New Roman" pitchFamily="18" charset="0"/>
              </a:rPr>
              <a:t>Đêm</a:t>
            </a:r>
            <a:r>
              <a:rPr lang="en-US" sz="6600" dirty="0" smtClean="0">
                <a:solidFill>
                  <a:srgbClr val="FF0000"/>
                </a:solidFill>
                <a:ea typeface="Tahoma" pitchFamily="34" charset="0"/>
                <a:cs typeface="Times New Roman" pitchFamily="18" charset="0"/>
              </a:rPr>
              <a:t> Noel  </a:t>
            </a:r>
            <a:r>
              <a:rPr lang="en-US" sz="5400" dirty="0" smtClean="0">
                <a:solidFill>
                  <a:srgbClr val="FF0000"/>
                </a:solidFill>
                <a:ea typeface="Tahoma" pitchFamily="34" charset="0"/>
                <a:cs typeface="Times New Roman" pitchFamily="18" charset="0"/>
              </a:rPr>
              <a:t/>
            </a:r>
            <a:br>
              <a:rPr lang="en-US" sz="5400" dirty="0" smtClean="0">
                <a:solidFill>
                  <a:srgbClr val="FF0000"/>
                </a:solidFill>
                <a:ea typeface="Tahoma" pitchFamily="34" charset="0"/>
                <a:cs typeface="Times New Roman" pitchFamily="18" charset="0"/>
              </a:rPr>
            </a:br>
            <a:r>
              <a:rPr lang="en-US" sz="4800" i="1" dirty="0" err="1" smtClean="0">
                <a:solidFill>
                  <a:srgbClr val="003399"/>
                </a:solidFill>
                <a:ea typeface="Tahoma" pitchFamily="34" charset="0"/>
                <a:cs typeface="Times New Roman" pitchFamily="18" charset="0"/>
              </a:rPr>
              <a:t>Xuân</a:t>
            </a:r>
            <a:r>
              <a:rPr lang="en-US" sz="4800" i="1" dirty="0" smtClean="0">
                <a:solidFill>
                  <a:srgbClr val="003399"/>
                </a:solidFill>
                <a:ea typeface="Tahoma" pitchFamily="34" charset="0"/>
                <a:cs typeface="Times New Roman" pitchFamily="18" charset="0"/>
              </a:rPr>
              <a:t> </a:t>
            </a:r>
            <a:r>
              <a:rPr lang="en-US" sz="4800" i="1" dirty="0" err="1" smtClean="0">
                <a:solidFill>
                  <a:srgbClr val="003399"/>
                </a:solidFill>
                <a:ea typeface="Tahoma" pitchFamily="34" charset="0"/>
                <a:cs typeface="Times New Roman" pitchFamily="18" charset="0"/>
              </a:rPr>
              <a:t>Thảo</a:t>
            </a:r>
            <a:r>
              <a:rPr lang="en-US" sz="5400" b="0" dirty="0">
                <a:solidFill>
                  <a:srgbClr val="FF0000"/>
                </a:solidFill>
                <a:effectLst/>
                <a:latin typeface="+mj-lt"/>
                <a:ea typeface="Tahoma" pitchFamily="34" charset="0"/>
                <a:cs typeface="Times New Roman" pitchFamily="18" charset="0"/>
              </a:rPr>
              <a:t/>
            </a:r>
            <a:br>
              <a:rPr lang="en-US" sz="5400" b="0" dirty="0">
                <a:solidFill>
                  <a:srgbClr val="FF0000"/>
                </a:solidFill>
                <a:effectLst/>
                <a:latin typeface="+mj-lt"/>
                <a:ea typeface="Tahoma" pitchFamily="34" charset="0"/>
                <a:cs typeface="Times New Roman" pitchFamily="18" charset="0"/>
              </a:rPr>
            </a:br>
            <a:endParaRPr lang="en-US" sz="525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177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818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sz="5400" dirty="0" smtClean="0">
                <a:solidFill>
                  <a:srgbClr val="FF0000"/>
                </a:solidFill>
                <a:latin typeface="+mj-lt"/>
                <a:cs typeface="Times New Roman" panose="02020603050405020304" pitchFamily="18" charset="0"/>
              </a:rPr>
              <a:t>**</a:t>
            </a:r>
            <a:r>
              <a:rPr lang="vi-VN" sz="5400" dirty="0" smtClean="0">
                <a:solidFill>
                  <a:srgbClr val="003399"/>
                </a:solidFill>
                <a:latin typeface="+mj-lt"/>
                <a:cs typeface="Times New Roman" panose="02020603050405020304" pitchFamily="18" charset="0"/>
              </a:rPr>
              <a:t> Xin </a:t>
            </a:r>
            <a:r>
              <a:rPr lang="vi-VN" sz="5400" dirty="0">
                <a:solidFill>
                  <a:srgbClr val="003399"/>
                </a:solidFill>
                <a:latin typeface="+mj-lt"/>
                <a:cs typeface="Times New Roman" panose="02020603050405020304" pitchFamily="18" charset="0"/>
              </a:rPr>
              <a:t>soi đường như sao lạ dìu con đi về trời cao yêu dấu. Tri ân người đã xuống trần để dẫn con lên quê hương trường sinh.</a:t>
            </a:r>
          </a:p>
        </p:txBody>
      </p:sp>
    </p:spTree>
    <p:extLst>
      <p:ext uri="{BB962C8B-B14F-4D97-AF65-F5344CB8AC3E}">
        <p14:creationId xmlns:p14="http://schemas.microsoft.com/office/powerpoint/2010/main" val="242558684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81833"/>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sz="5400" dirty="0" smtClean="0">
                <a:solidFill>
                  <a:srgbClr val="FF0000"/>
                </a:solidFill>
                <a:latin typeface="+mj-lt"/>
                <a:cs typeface="Times New Roman" panose="02020603050405020304" pitchFamily="18" charset="0"/>
              </a:rPr>
              <a:t>ĐK</a:t>
            </a:r>
            <a:r>
              <a:rPr lang="vi-VN" sz="5400" dirty="0">
                <a:solidFill>
                  <a:srgbClr val="FF0000"/>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Nào cùng hát lên bài ca, mừng giáng sinh trong đêm say hồng ân, Ôi yêu thương tràn lan Chúa đến trong trần gian.</a:t>
            </a:r>
          </a:p>
        </p:txBody>
      </p:sp>
    </p:spTree>
    <p:extLst>
      <p:ext uri="{BB962C8B-B14F-4D97-AF65-F5344CB8AC3E}">
        <p14:creationId xmlns:p14="http://schemas.microsoft.com/office/powerpoint/2010/main" val="96410006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171450"/>
            <a:ext cx="9144000" cy="5143500"/>
          </a:xfrm>
        </p:spPr>
        <p:txBody>
          <a:bodyPr/>
          <a:lstStyle/>
          <a:p>
            <a:pPr eaLnBrk="1" hangingPunct="1">
              <a:lnSpc>
                <a:spcPct val="150000"/>
              </a:lnSpc>
            </a:pPr>
            <a:endParaRPr lang="en-US" sz="3600" b="0" dirty="0">
              <a:solidFill>
                <a:srgbClr val="003399"/>
              </a:solidFill>
              <a:effectLst/>
              <a:latin typeface="+mj-lt"/>
              <a:cs typeface="Times New Roman" panose="02020603050405020304" pitchFamily="18" charset="0"/>
            </a:endParaRPr>
          </a:p>
          <a:p>
            <a:pPr eaLnBrk="1" hangingPunct="1"/>
            <a:r>
              <a:rPr lang="en-US" sz="7200" dirty="0" smtClean="0">
                <a:solidFill>
                  <a:srgbClr val="003399"/>
                </a:solidFill>
                <a:latin typeface="+mj-lt"/>
                <a:cs typeface="Times New Roman" panose="02020603050405020304" pitchFamily="18" charset="0"/>
              </a:rPr>
              <a:t>KINH </a:t>
            </a:r>
            <a:r>
              <a:rPr lang="en-US" sz="7200" dirty="0">
                <a:solidFill>
                  <a:srgbClr val="003399"/>
                </a:solidFill>
                <a:latin typeface="+mj-lt"/>
                <a:cs typeface="Times New Roman" panose="02020603050405020304" pitchFamily="18" charset="0"/>
              </a:rPr>
              <a:t>VINH DANH</a:t>
            </a:r>
          </a:p>
          <a:p>
            <a:pPr eaLnBrk="1" hangingPunct="1"/>
            <a:r>
              <a:rPr lang="en-US" sz="7200" dirty="0" err="1">
                <a:solidFill>
                  <a:srgbClr val="003399"/>
                </a:solidFill>
                <a:latin typeface="+mj-lt"/>
                <a:cs typeface="Times New Roman" panose="02020603050405020304" pitchFamily="18" charset="0"/>
              </a:rPr>
              <a:t>Ca</a:t>
            </a:r>
            <a:r>
              <a:rPr lang="en-US" sz="7200" dirty="0">
                <a:solidFill>
                  <a:srgbClr val="003399"/>
                </a:solidFill>
                <a:latin typeface="+mj-lt"/>
                <a:cs typeface="Times New Roman" panose="02020603050405020304" pitchFamily="18" charset="0"/>
              </a:rPr>
              <a:t> </a:t>
            </a:r>
            <a:r>
              <a:rPr lang="en-US" sz="7200" dirty="0" err="1">
                <a:solidFill>
                  <a:srgbClr val="003399"/>
                </a:solidFill>
                <a:latin typeface="+mj-lt"/>
                <a:cs typeface="Times New Roman" panose="02020603050405020304" pitchFamily="18" charset="0"/>
              </a:rPr>
              <a:t>Lên</a:t>
            </a:r>
            <a:r>
              <a:rPr lang="en-US" sz="7200" dirty="0">
                <a:solidFill>
                  <a:srgbClr val="003399"/>
                </a:solidFill>
                <a:latin typeface="+mj-lt"/>
                <a:cs typeface="Times New Roman" panose="02020603050405020304" pitchFamily="18" charset="0"/>
              </a:rPr>
              <a:t> </a:t>
            </a:r>
            <a:r>
              <a:rPr lang="en-US" sz="7200" dirty="0" err="1">
                <a:solidFill>
                  <a:srgbClr val="003399"/>
                </a:solidFill>
                <a:latin typeface="+mj-lt"/>
                <a:cs typeface="Times New Roman" panose="02020603050405020304" pitchFamily="18" charset="0"/>
              </a:rPr>
              <a:t>Đi</a:t>
            </a:r>
            <a:r>
              <a:rPr lang="en-US" sz="7200" dirty="0">
                <a:solidFill>
                  <a:srgbClr val="003399"/>
                </a:solidFill>
                <a:latin typeface="+mj-lt"/>
                <a:cs typeface="Times New Roman" panose="02020603050405020304" pitchFamily="18" charset="0"/>
              </a:rPr>
              <a:t> 2</a:t>
            </a:r>
          </a:p>
          <a:p>
            <a:pPr eaLnBrk="1" hangingPunct="1">
              <a:lnSpc>
                <a:spcPct val="150000"/>
              </a:lnSpc>
            </a:pPr>
            <a:endParaRPr lang="vi-VN" sz="7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25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171450"/>
            <a:ext cx="9144000" cy="5143500"/>
          </a:xfrm>
        </p:spPr>
        <p:txBody>
          <a:bodyPr/>
          <a:lstStyle/>
          <a:p>
            <a:pPr algn="just" eaLnBrk="1" hangingPunct="1"/>
            <a:r>
              <a:rPr lang="en-US" sz="5800" b="0" u="sng" dirty="0" err="1">
                <a:solidFill>
                  <a:srgbClr val="C00000"/>
                </a:solidFill>
                <a:effectLst/>
                <a:latin typeface="+mj-lt"/>
                <a:cs typeface="Times New Roman" panose="02020603050405020304" pitchFamily="18" charset="0"/>
              </a:rPr>
              <a:t>Chủ</a:t>
            </a:r>
            <a:r>
              <a:rPr lang="en-US" sz="5800" b="0" u="sng" dirty="0">
                <a:solidFill>
                  <a:srgbClr val="C00000"/>
                </a:solidFill>
                <a:effectLst/>
                <a:latin typeface="+mj-lt"/>
                <a:cs typeface="Times New Roman" panose="02020603050405020304" pitchFamily="18" charset="0"/>
              </a:rPr>
              <a:t> </a:t>
            </a:r>
            <a:r>
              <a:rPr lang="en-US" sz="5800" b="0" u="sng" dirty="0" err="1">
                <a:solidFill>
                  <a:srgbClr val="C00000"/>
                </a:solidFill>
                <a:effectLst/>
                <a:latin typeface="+mj-lt"/>
                <a:cs typeface="Times New Roman" panose="02020603050405020304" pitchFamily="18" charset="0"/>
              </a:rPr>
              <a:t>tế</a:t>
            </a:r>
            <a:r>
              <a:rPr lang="en-US" sz="5800" b="0" u="sng" dirty="0">
                <a:solidFill>
                  <a:srgbClr val="C00000"/>
                </a:solidFill>
                <a:effectLst/>
                <a:latin typeface="+mj-lt"/>
                <a:cs typeface="Times New Roman" panose="02020603050405020304" pitchFamily="18" charset="0"/>
              </a:rPr>
              <a:t>:</a:t>
            </a:r>
            <a:r>
              <a:rPr lang="en-US" sz="5800" b="0" dirty="0">
                <a:solidFill>
                  <a:srgbClr val="C00000"/>
                </a:solidFill>
                <a:effectLst/>
                <a:latin typeface="+mj-lt"/>
                <a:cs typeface="Times New Roman" panose="02020603050405020304" pitchFamily="18" charset="0"/>
              </a:rPr>
              <a:t> </a:t>
            </a:r>
            <a:r>
              <a:rPr lang="en-US" sz="5800" b="0" i="1" dirty="0" err="1">
                <a:solidFill>
                  <a:srgbClr val="C00000"/>
                </a:solidFill>
                <a:effectLst/>
                <a:latin typeface="+mj-lt"/>
                <a:cs typeface="Times New Roman" panose="02020603050405020304" pitchFamily="18" charset="0"/>
              </a:rPr>
              <a:t>Vinh</a:t>
            </a:r>
            <a:r>
              <a:rPr lang="en-US" sz="5800" b="0" i="1" dirty="0">
                <a:solidFill>
                  <a:srgbClr val="C00000"/>
                </a:solidFill>
                <a:effectLst/>
                <a:latin typeface="+mj-lt"/>
                <a:cs typeface="Times New Roman" panose="02020603050405020304" pitchFamily="18" charset="0"/>
              </a:rPr>
              <a:t> </a:t>
            </a:r>
            <a:r>
              <a:rPr lang="en-US" sz="5800" b="0" i="1" dirty="0" err="1">
                <a:solidFill>
                  <a:srgbClr val="C00000"/>
                </a:solidFill>
                <a:effectLst/>
                <a:latin typeface="+mj-lt"/>
                <a:cs typeface="Times New Roman" panose="02020603050405020304" pitchFamily="18" charset="0"/>
              </a:rPr>
              <a:t>danh</a:t>
            </a:r>
            <a:r>
              <a:rPr lang="en-US" sz="5800" b="0" i="1" dirty="0">
                <a:solidFill>
                  <a:srgbClr val="C00000"/>
                </a:solidFill>
                <a:effectLst/>
                <a:latin typeface="+mj-lt"/>
                <a:cs typeface="Times New Roman" panose="02020603050405020304" pitchFamily="18" charset="0"/>
              </a:rPr>
              <a:t> </a:t>
            </a:r>
            <a:r>
              <a:rPr lang="en-US" sz="5800" b="0" i="1" dirty="0" err="1">
                <a:solidFill>
                  <a:srgbClr val="C00000"/>
                </a:solidFill>
                <a:effectLst/>
                <a:latin typeface="+mj-lt"/>
                <a:cs typeface="Times New Roman" panose="02020603050405020304" pitchFamily="18" charset="0"/>
              </a:rPr>
              <a:t>Thiên</a:t>
            </a:r>
            <a:r>
              <a:rPr lang="en-US" sz="5800" b="0" i="1" dirty="0">
                <a:solidFill>
                  <a:srgbClr val="C00000"/>
                </a:solidFill>
                <a:effectLst/>
                <a:latin typeface="+mj-lt"/>
                <a:cs typeface="Times New Roman" panose="02020603050405020304" pitchFamily="18" charset="0"/>
              </a:rPr>
              <a:t> </a:t>
            </a:r>
            <a:r>
              <a:rPr lang="en-US" sz="5800" b="0" i="1" dirty="0" err="1">
                <a:solidFill>
                  <a:srgbClr val="C00000"/>
                </a:solidFill>
                <a:effectLst/>
                <a:latin typeface="+mj-lt"/>
                <a:cs typeface="Times New Roman" panose="02020603050405020304" pitchFamily="18" charset="0"/>
              </a:rPr>
              <a:t>Chúa</a:t>
            </a:r>
            <a:r>
              <a:rPr lang="en-US" sz="5800" b="0" i="1" dirty="0">
                <a:solidFill>
                  <a:srgbClr val="C00000"/>
                </a:solidFill>
                <a:effectLst/>
                <a:latin typeface="+mj-lt"/>
                <a:cs typeface="Times New Roman" panose="02020603050405020304" pitchFamily="18" charset="0"/>
              </a:rPr>
              <a:t> </a:t>
            </a:r>
            <a:r>
              <a:rPr lang="en-US" sz="5800" b="0" i="1" dirty="0" err="1">
                <a:solidFill>
                  <a:srgbClr val="C00000"/>
                </a:solidFill>
                <a:effectLst/>
                <a:latin typeface="+mj-lt"/>
                <a:cs typeface="Times New Roman" panose="02020603050405020304" pitchFamily="18" charset="0"/>
              </a:rPr>
              <a:t>trên</a:t>
            </a:r>
            <a:r>
              <a:rPr lang="en-US" sz="5800" b="0" i="1" dirty="0">
                <a:solidFill>
                  <a:srgbClr val="C00000"/>
                </a:solidFill>
                <a:effectLst/>
                <a:latin typeface="+mj-lt"/>
                <a:cs typeface="Times New Roman" panose="02020603050405020304" pitchFamily="18" charset="0"/>
              </a:rPr>
              <a:t> </a:t>
            </a:r>
            <a:r>
              <a:rPr lang="en-US" sz="5800" b="0" i="1" dirty="0" err="1">
                <a:solidFill>
                  <a:srgbClr val="C00000"/>
                </a:solidFill>
                <a:effectLst/>
                <a:latin typeface="+mj-lt"/>
                <a:cs typeface="Times New Roman" panose="02020603050405020304" pitchFamily="18" charset="0"/>
              </a:rPr>
              <a:t>các</a:t>
            </a:r>
            <a:r>
              <a:rPr lang="en-US" sz="5800" b="0" i="1" dirty="0">
                <a:solidFill>
                  <a:srgbClr val="C00000"/>
                </a:solidFill>
                <a:effectLst/>
                <a:latin typeface="+mj-lt"/>
                <a:cs typeface="Times New Roman" panose="02020603050405020304" pitchFamily="18" charset="0"/>
              </a:rPr>
              <a:t> </a:t>
            </a:r>
            <a:r>
              <a:rPr lang="en-US" sz="5800" b="0" i="1" dirty="0" err="1">
                <a:solidFill>
                  <a:srgbClr val="C00000"/>
                </a:solidFill>
                <a:effectLst/>
                <a:latin typeface="+mj-lt"/>
                <a:cs typeface="Times New Roman" panose="02020603050405020304" pitchFamily="18" charset="0"/>
              </a:rPr>
              <a:t>tầng</a:t>
            </a:r>
            <a:r>
              <a:rPr lang="en-US" sz="5800" b="0" i="1" dirty="0">
                <a:solidFill>
                  <a:srgbClr val="C00000"/>
                </a:solidFill>
                <a:effectLst/>
                <a:latin typeface="+mj-lt"/>
                <a:cs typeface="Times New Roman" panose="02020603050405020304" pitchFamily="18" charset="0"/>
              </a:rPr>
              <a:t> </a:t>
            </a:r>
            <a:r>
              <a:rPr lang="en-US" sz="5800" b="0" i="1" dirty="0" err="1" smtClean="0">
                <a:solidFill>
                  <a:srgbClr val="C00000"/>
                </a:solidFill>
                <a:effectLst/>
                <a:latin typeface="+mj-lt"/>
                <a:cs typeface="Times New Roman" panose="02020603050405020304" pitchFamily="18" charset="0"/>
              </a:rPr>
              <a:t>trời</a:t>
            </a:r>
            <a:r>
              <a:rPr lang="en-US" sz="5800" b="0" i="1" dirty="0" smtClean="0">
                <a:solidFill>
                  <a:srgbClr val="C00000"/>
                </a:solidFill>
                <a:effectLst/>
                <a:latin typeface="+mj-lt"/>
                <a:cs typeface="Times New Roman" panose="02020603050405020304" pitchFamily="18" charset="0"/>
              </a:rPr>
              <a:t>.</a:t>
            </a:r>
            <a:r>
              <a:rPr lang="vi-VN" sz="5800" i="1" dirty="0">
                <a:solidFill>
                  <a:srgbClr val="C00000"/>
                </a:solidFill>
                <a:latin typeface="+mj-lt"/>
                <a:cs typeface="Times New Roman" panose="02020603050405020304" pitchFamily="18" charset="0"/>
              </a:rPr>
              <a:t> </a:t>
            </a:r>
            <a:r>
              <a:rPr lang="vi-VN" sz="5800" i="1" dirty="0" smtClean="0">
                <a:solidFill>
                  <a:srgbClr val="C00000"/>
                </a:solidFill>
                <a:latin typeface="+mj-lt"/>
                <a:cs typeface="Times New Roman" panose="02020603050405020304" pitchFamily="18" charset="0"/>
              </a:rPr>
              <a:t> </a:t>
            </a:r>
          </a:p>
          <a:p>
            <a:pPr algn="just" eaLnBrk="1" hangingPunct="1"/>
            <a:r>
              <a:rPr lang="vi-VN" sz="5800" b="0" dirty="0" smtClean="0">
                <a:solidFill>
                  <a:srgbClr val="003399"/>
                </a:solidFill>
                <a:effectLst/>
                <a:latin typeface="+mj-lt"/>
                <a:cs typeface="Times New Roman" panose="02020603050405020304" pitchFamily="18" charset="0"/>
              </a:rPr>
              <a:t>Và </a:t>
            </a:r>
            <a:r>
              <a:rPr lang="vi-VN" sz="5800" b="0" dirty="0">
                <a:solidFill>
                  <a:srgbClr val="003399"/>
                </a:solidFill>
                <a:effectLst/>
                <a:latin typeface="+mj-lt"/>
                <a:cs typeface="Times New Roman" panose="02020603050405020304" pitchFamily="18" charset="0"/>
              </a:rPr>
              <a:t>bình an dưới </a:t>
            </a:r>
            <a:r>
              <a:rPr lang="vi-VN" sz="5800" b="0" dirty="0" smtClean="0">
                <a:solidFill>
                  <a:srgbClr val="003399"/>
                </a:solidFill>
                <a:effectLst/>
                <a:latin typeface="+mj-lt"/>
                <a:cs typeface="Times New Roman" panose="02020603050405020304" pitchFamily="18" charset="0"/>
              </a:rPr>
              <a:t>thế, bình an dưới thế, </a:t>
            </a:r>
            <a:r>
              <a:rPr lang="vi-VN" sz="5800" b="0" dirty="0">
                <a:solidFill>
                  <a:srgbClr val="003399"/>
                </a:solidFill>
                <a:effectLst/>
                <a:latin typeface="+mj-lt"/>
                <a:cs typeface="Times New Roman" panose="02020603050405020304" pitchFamily="18" charset="0"/>
              </a:rPr>
              <a:t>cho người thiện tâm</a:t>
            </a:r>
            <a:r>
              <a:rPr lang="en-US" sz="5800" b="0" dirty="0" smtClean="0">
                <a:solidFill>
                  <a:srgbClr val="003399"/>
                </a:solidFill>
                <a:effectLst/>
                <a:latin typeface="+mj-lt"/>
                <a:cs typeface="Times New Roman" panose="02020603050405020304" pitchFamily="18" charset="0"/>
              </a:rPr>
              <a:t>.</a:t>
            </a:r>
            <a:endParaRPr lang="vi-VN" sz="5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04628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000" dirty="0" err="1" smtClean="0">
                <a:solidFill>
                  <a:srgbClr val="003399"/>
                </a:solidFill>
                <a:latin typeface="+mj-lt"/>
                <a:cs typeface="Times New Roman" panose="02020603050405020304" pitchFamily="18" charset="0"/>
              </a:rPr>
              <a:t>Chúng</a:t>
            </a:r>
            <a:r>
              <a:rPr lang="en-US" sz="5000" dirty="0" smtClean="0">
                <a:solidFill>
                  <a:srgbClr val="003399"/>
                </a:solidFill>
                <a:latin typeface="+mj-lt"/>
                <a:cs typeface="Times New Roman" panose="02020603050405020304" pitchFamily="18" charset="0"/>
              </a:rPr>
              <a:t> </a:t>
            </a:r>
            <a:r>
              <a:rPr lang="en-US" sz="5000" dirty="0">
                <a:solidFill>
                  <a:srgbClr val="003399"/>
                </a:solidFill>
                <a:latin typeface="+mj-lt"/>
                <a:cs typeface="Times New Roman" panose="02020603050405020304" pitchFamily="18" charset="0"/>
              </a:rPr>
              <a:t>con </a:t>
            </a:r>
            <a:r>
              <a:rPr lang="en-US" sz="5000" dirty="0" err="1">
                <a:solidFill>
                  <a:srgbClr val="003399"/>
                </a:solidFill>
                <a:latin typeface="+mj-lt"/>
                <a:cs typeface="Times New Roman" panose="02020603050405020304" pitchFamily="18" charset="0"/>
              </a:rPr>
              <a:t>ca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ngợi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endParaRPr lang="en-US" sz="5000" dirty="0" smtClean="0">
              <a:solidFill>
                <a:srgbClr val="003399"/>
              </a:solidFill>
              <a:latin typeface="+mj-lt"/>
              <a:cs typeface="Times New Roman" panose="02020603050405020304" pitchFamily="18" charset="0"/>
            </a:endParaRPr>
          </a:p>
          <a:p>
            <a:pPr algn="just" eaLnBrk="1" hangingPunct="1"/>
            <a:r>
              <a:rPr lang="en-US" sz="5000" dirty="0" err="1" smtClean="0">
                <a:solidFill>
                  <a:srgbClr val="003399"/>
                </a:solidFill>
                <a:latin typeface="+mj-lt"/>
                <a:cs typeface="Times New Roman" panose="02020603050405020304" pitchFamily="18" charset="0"/>
              </a:rPr>
              <a:t>Chúng</a:t>
            </a:r>
            <a:r>
              <a:rPr lang="en-US" sz="5000" dirty="0" smtClean="0">
                <a:solidFill>
                  <a:srgbClr val="003399"/>
                </a:solidFill>
                <a:latin typeface="+mj-lt"/>
                <a:cs typeface="Times New Roman" panose="02020603050405020304" pitchFamily="18" charset="0"/>
              </a:rPr>
              <a:t> </a:t>
            </a:r>
            <a:r>
              <a:rPr lang="en-US" sz="5000" dirty="0">
                <a:solidFill>
                  <a:srgbClr val="003399"/>
                </a:solidFill>
                <a:latin typeface="+mj-lt"/>
                <a:cs typeface="Times New Roman" panose="02020603050405020304" pitchFamily="18" charset="0"/>
              </a:rPr>
              <a:t>con </a:t>
            </a:r>
            <a:r>
              <a:rPr lang="en-US" sz="5000" dirty="0" err="1">
                <a:solidFill>
                  <a:srgbClr val="003399"/>
                </a:solidFill>
                <a:latin typeface="+mj-lt"/>
                <a:cs typeface="Times New Roman" panose="02020603050405020304" pitchFamily="18" charset="0"/>
              </a:rPr>
              <a:t>chúc</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tụng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thờ</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lạy</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endParaRPr lang="en-US" sz="5000" dirty="0" smtClean="0">
              <a:solidFill>
                <a:srgbClr val="003399"/>
              </a:solidFill>
              <a:latin typeface="+mj-lt"/>
              <a:cs typeface="Times New Roman" panose="02020603050405020304" pitchFamily="18" charset="0"/>
            </a:endParaRPr>
          </a:p>
          <a:p>
            <a:pPr algn="just" eaLnBrk="1" hangingPunct="1"/>
            <a:r>
              <a:rPr lang="en-US" sz="5000" dirty="0" err="1" smtClean="0">
                <a:solidFill>
                  <a:srgbClr val="003399"/>
                </a:solidFill>
                <a:latin typeface="+mj-lt"/>
                <a:cs typeface="Times New Roman" panose="02020603050405020304" pitchFamily="18" charset="0"/>
              </a:rPr>
              <a:t>Chúng</a:t>
            </a:r>
            <a:r>
              <a:rPr lang="en-US" sz="5000" dirty="0" smtClean="0">
                <a:solidFill>
                  <a:srgbClr val="003399"/>
                </a:solidFill>
                <a:latin typeface="+mj-lt"/>
                <a:cs typeface="Times New Roman" panose="02020603050405020304" pitchFamily="18" charset="0"/>
              </a:rPr>
              <a:t> </a:t>
            </a:r>
            <a:r>
              <a:rPr lang="en-US" sz="5000" dirty="0">
                <a:solidFill>
                  <a:srgbClr val="003399"/>
                </a:solidFill>
                <a:latin typeface="+mj-lt"/>
                <a:cs typeface="Times New Roman" panose="02020603050405020304" pitchFamily="18" charset="0"/>
              </a:rPr>
              <a:t>con </a:t>
            </a:r>
            <a:r>
              <a:rPr lang="en-US" sz="5000" dirty="0" err="1">
                <a:solidFill>
                  <a:srgbClr val="003399"/>
                </a:solidFill>
                <a:latin typeface="+mj-lt"/>
                <a:cs typeface="Times New Roman" panose="02020603050405020304" pitchFamily="18" charset="0"/>
              </a:rPr>
              <a:t>tôn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vinh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endParaRPr lang="en-US" sz="5000" dirty="0" smtClean="0">
              <a:solidFill>
                <a:srgbClr val="003399"/>
              </a:solidFill>
              <a:latin typeface="+mj-lt"/>
              <a:cs typeface="Times New Roman" panose="02020603050405020304" pitchFamily="18" charset="0"/>
            </a:endParaRPr>
          </a:p>
          <a:p>
            <a:pPr algn="just" eaLnBrk="1" hangingPunct="1"/>
            <a:r>
              <a:rPr lang="en-US" sz="5000" dirty="0" err="1" smtClean="0">
                <a:solidFill>
                  <a:srgbClr val="003399"/>
                </a:solidFill>
                <a:latin typeface="+mj-lt"/>
                <a:cs typeface="Times New Roman" panose="02020603050405020304" pitchFamily="18" charset="0"/>
              </a:rPr>
              <a:t>Chúng</a:t>
            </a:r>
            <a:r>
              <a:rPr lang="en-US" sz="5000" dirty="0" smtClean="0">
                <a:solidFill>
                  <a:srgbClr val="003399"/>
                </a:solidFill>
                <a:latin typeface="+mj-lt"/>
                <a:cs typeface="Times New Roman" panose="02020603050405020304" pitchFamily="18" charset="0"/>
              </a:rPr>
              <a:t> </a:t>
            </a:r>
            <a:r>
              <a:rPr lang="en-US" sz="5000" dirty="0">
                <a:solidFill>
                  <a:srgbClr val="003399"/>
                </a:solidFill>
                <a:latin typeface="+mj-lt"/>
                <a:cs typeface="Times New Roman" panose="02020603050405020304" pitchFamily="18" charset="0"/>
              </a:rPr>
              <a:t>con </a:t>
            </a:r>
            <a:r>
              <a:rPr lang="en-US" sz="5000" dirty="0" err="1">
                <a:solidFill>
                  <a:srgbClr val="003399"/>
                </a:solidFill>
                <a:latin typeface="+mj-lt"/>
                <a:cs typeface="Times New Roman" panose="02020603050405020304" pitchFamily="18" charset="0"/>
              </a:rPr>
              <a:t>cảm</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tạ</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vì</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vinh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quang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cao</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cả</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084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57150"/>
            <a:ext cx="9144000" cy="5314950"/>
          </a:xfrm>
        </p:spPr>
        <p:txBody>
          <a:bodyPr/>
          <a:lstStyle/>
          <a:p>
            <a:pPr marL="0" indent="0" algn="just" eaLnBrk="1" hangingPunct="1">
              <a:lnSpc>
                <a:spcPct val="140000"/>
              </a:lnSpc>
              <a:buFontTx/>
              <a:buNone/>
            </a:pPr>
            <a:r>
              <a:rPr lang="vi-VN" sz="5400" dirty="0" smtClean="0">
                <a:solidFill>
                  <a:srgbClr val="003399"/>
                </a:solidFill>
                <a:latin typeface="+mj-lt"/>
                <a:cs typeface="Times New Roman" panose="02020603050405020304" pitchFamily="18" charset="0"/>
              </a:rPr>
              <a:t>Lạy </a:t>
            </a:r>
            <a:r>
              <a:rPr lang="vi-VN" sz="5400" dirty="0">
                <a:solidFill>
                  <a:srgbClr val="003399"/>
                </a:solidFill>
                <a:latin typeface="+mj-lt"/>
                <a:cs typeface="Times New Roman" panose="02020603050405020304" pitchFamily="18" charset="0"/>
              </a:rPr>
              <a:t>Chúa là Thiên Chúa, là Vua trên trời, là Chúa Cha </a:t>
            </a:r>
            <a:r>
              <a:rPr lang="vi-VN" sz="5400" dirty="0" smtClean="0">
                <a:solidFill>
                  <a:srgbClr val="003399"/>
                </a:solidFill>
                <a:latin typeface="+mj-lt"/>
                <a:cs typeface="Times New Roman" panose="02020603050405020304" pitchFamily="18" charset="0"/>
              </a:rPr>
              <a:t>Toàn </a:t>
            </a:r>
            <a:r>
              <a:rPr lang="vi-VN" sz="5400" dirty="0">
                <a:solidFill>
                  <a:srgbClr val="003399"/>
                </a:solidFill>
                <a:latin typeface="+mj-lt"/>
                <a:cs typeface="Times New Roman" panose="02020603050405020304" pitchFamily="18" charset="0"/>
              </a:rPr>
              <a:t>N</a:t>
            </a:r>
            <a:r>
              <a:rPr lang="vi-VN" sz="5400" dirty="0" smtClean="0">
                <a:solidFill>
                  <a:srgbClr val="003399"/>
                </a:solidFill>
                <a:latin typeface="+mj-lt"/>
                <a:cs typeface="Times New Roman" panose="02020603050405020304" pitchFamily="18" charset="0"/>
              </a:rPr>
              <a:t>ăng</a:t>
            </a:r>
            <a:r>
              <a:rPr lang="vi-VN" sz="5400" dirty="0">
                <a:solidFill>
                  <a:srgbClr val="003399"/>
                </a:solidFill>
                <a:latin typeface="+mj-lt"/>
                <a:cs typeface="Times New Roman" panose="02020603050405020304" pitchFamily="18" charset="0"/>
              </a:rPr>
              <a:t>. Lạy Con Một Thiên Chúa, Chúa </a:t>
            </a:r>
            <a:r>
              <a:rPr lang="vi-VN" sz="5400" dirty="0">
                <a:solidFill>
                  <a:srgbClr val="FF0000"/>
                </a:solidFill>
                <a:latin typeface="+mj-lt"/>
                <a:cs typeface="Times New Roman" panose="02020603050405020304" pitchFamily="18" charset="0"/>
              </a:rPr>
              <a:t>Giê-su Ki-tô. </a:t>
            </a:r>
            <a:endParaRPr lang="vi-VN" sz="54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20604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152400"/>
            <a:ext cx="9144000" cy="5391150"/>
          </a:xfrm>
        </p:spPr>
        <p:txBody>
          <a:bodyPr/>
          <a:lstStyle/>
          <a:p>
            <a:pPr marL="0" indent="0" algn="just" eaLnBrk="1" hangingPunct="1">
              <a:lnSpc>
                <a:spcPct val="145000"/>
              </a:lnSpc>
              <a:buFontTx/>
              <a:buNone/>
            </a:pPr>
            <a:r>
              <a:rPr lang="vi-VN" sz="4800" dirty="0" smtClean="0">
                <a:solidFill>
                  <a:srgbClr val="003399"/>
                </a:solidFill>
                <a:latin typeface="+mj-lt"/>
                <a:cs typeface="Times New Roman" panose="02020603050405020304" pitchFamily="18" charset="0"/>
              </a:rPr>
              <a:t>Lạy </a:t>
            </a:r>
            <a:r>
              <a:rPr lang="vi-VN" sz="4800" dirty="0">
                <a:solidFill>
                  <a:srgbClr val="003399"/>
                </a:solidFill>
                <a:latin typeface="+mj-lt"/>
                <a:cs typeface="Times New Roman" panose="02020603050405020304" pitchFamily="18" charset="0"/>
              </a:rPr>
              <a:t>Chúa là Thiên Chúa, là Chiên Thiên Chúa, là Con Đức Chúa Cha. Chúa xoá tội trần gian, xin thương, xin thương, xin thương xót chúng con.</a:t>
            </a:r>
            <a:endParaRPr lang="vi-VN"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035520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247650"/>
            <a:ext cx="9144000" cy="5314950"/>
          </a:xfrm>
        </p:spPr>
        <p:txBody>
          <a:bodyPr/>
          <a:lstStyle/>
          <a:p>
            <a:pPr marL="0" indent="0" algn="just" eaLnBrk="1" hangingPunct="1">
              <a:lnSpc>
                <a:spcPct val="150000"/>
              </a:lnSpc>
              <a:buFontTx/>
              <a:buNone/>
            </a:pPr>
            <a:r>
              <a:rPr lang="vi-VN" sz="4800" dirty="0" smtClean="0">
                <a:solidFill>
                  <a:srgbClr val="003399"/>
                </a:solidFill>
                <a:latin typeface="+mj-lt"/>
                <a:cs typeface="Times New Roman" panose="02020603050405020304" pitchFamily="18" charset="0"/>
              </a:rPr>
              <a:t>Chúa </a:t>
            </a:r>
            <a:r>
              <a:rPr lang="vi-VN" sz="4800" dirty="0">
                <a:solidFill>
                  <a:srgbClr val="003399"/>
                </a:solidFill>
                <a:latin typeface="+mj-lt"/>
                <a:cs typeface="Times New Roman" panose="02020603050405020304" pitchFamily="18" charset="0"/>
              </a:rPr>
              <a:t>xoá tội trần gian, Xin nhận lời chúng con cầu khẩn. Chúa ngự bên hữu Đức Chúa Cha, xin thương, xin thương, xin thương xót chúng con.</a:t>
            </a:r>
            <a:endParaRPr 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36310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323850"/>
            <a:ext cx="9144000" cy="5143500"/>
          </a:xfrm>
        </p:spPr>
        <p:txBody>
          <a:bodyPr/>
          <a:lstStyle/>
          <a:p>
            <a:pPr marL="0" indent="0" algn="just" eaLnBrk="1" hangingPunct="1">
              <a:buFontTx/>
              <a:buNone/>
            </a:pPr>
            <a:r>
              <a:rPr lang="vi-VN" sz="4800" dirty="0" smtClean="0">
                <a:solidFill>
                  <a:srgbClr val="003399"/>
                </a:solidFill>
                <a:latin typeface="+mj-lt"/>
                <a:cs typeface="Times New Roman" panose="02020603050405020304" pitchFamily="18" charset="0"/>
              </a:rPr>
              <a:t>Vì </a:t>
            </a:r>
            <a:r>
              <a:rPr lang="vi-VN" sz="4800" dirty="0">
                <a:solidFill>
                  <a:srgbClr val="003399"/>
                </a:solidFill>
                <a:latin typeface="+mj-lt"/>
                <a:cs typeface="Times New Roman" panose="02020603050405020304" pitchFamily="18" charset="0"/>
              </a:rPr>
              <a:t>lạy Chúa </a:t>
            </a:r>
            <a:r>
              <a:rPr lang="vi-VN" sz="4800" dirty="0">
                <a:solidFill>
                  <a:srgbClr val="FF0000"/>
                </a:solidFill>
                <a:latin typeface="+mj-lt"/>
                <a:cs typeface="Times New Roman" panose="02020603050405020304" pitchFamily="18" charset="0"/>
              </a:rPr>
              <a:t>Giê-su Ki-tô, </a:t>
            </a:r>
            <a:r>
              <a:rPr lang="vi-VN" sz="4800" dirty="0">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vi-VN" sz="4800" dirty="0">
                <a:solidFill>
                  <a:srgbClr val="FF0000"/>
                </a:solidFill>
                <a:latin typeface="+mj-lt"/>
                <a:cs typeface="Times New Roman" panose="02020603050405020304" pitchFamily="18" charset="0"/>
              </a:rPr>
              <a:t>A-men. A-men. </a:t>
            </a:r>
            <a:endParaRPr lang="vi-VN" sz="48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28208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831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57235"/>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4800" dirty="0" smtClean="0">
                <a:solidFill>
                  <a:srgbClr val="FF0000"/>
                </a:solidFill>
                <a:latin typeface="+mj-lt"/>
                <a:cs typeface="Times New Roman" panose="02020603050405020304" pitchFamily="18" charset="0"/>
              </a:rPr>
              <a:t>Pk1</a:t>
            </a:r>
            <a:r>
              <a:rPr lang="vi-VN" sz="4800" dirty="0">
                <a:solidFill>
                  <a:srgbClr val="FF0000"/>
                </a:solidFill>
                <a:latin typeface="+mj-lt"/>
                <a:cs typeface="Times New Roman" panose="02020603050405020304" pitchFamily="18" charset="0"/>
              </a:rPr>
              <a:t>: </a:t>
            </a:r>
            <a:r>
              <a:rPr lang="vi-VN" sz="4800" dirty="0" smtClean="0">
                <a:solidFill>
                  <a:srgbClr val="003399"/>
                </a:solidFill>
                <a:latin typeface="+mj-lt"/>
                <a:cs typeface="Times New Roman" panose="02020603050405020304" pitchFamily="18" charset="0"/>
              </a:rPr>
              <a:t>Hô</a:t>
            </a:r>
            <a:r>
              <a:rPr lang="vi-VN" sz="4800" dirty="0" smtClean="0">
                <a:solidFill>
                  <a:srgbClr val="003399"/>
                </a:solidFill>
                <a:latin typeface="+mj-lt"/>
                <a:cs typeface="Times New Roman" panose="02020603050405020304" pitchFamily="18" charset="0"/>
              </a:rPr>
              <a:t>m </a:t>
            </a:r>
            <a:r>
              <a:rPr lang="vi-VN" sz="4800" dirty="0" smtClean="0">
                <a:solidFill>
                  <a:srgbClr val="003399"/>
                </a:solidFill>
                <a:latin typeface="+mj-lt"/>
                <a:cs typeface="Times New Roman" panose="02020603050405020304" pitchFamily="18" charset="0"/>
              </a:rPr>
              <a:t>nay, </a:t>
            </a:r>
            <a:r>
              <a:rPr lang="vi-VN" sz="4800" dirty="0">
                <a:solidFill>
                  <a:srgbClr val="003399"/>
                </a:solidFill>
                <a:latin typeface="+mj-lt"/>
                <a:cs typeface="Times New Roman" panose="02020603050405020304" pitchFamily="18" charset="0"/>
              </a:rPr>
              <a:t>No-el </a:t>
            </a:r>
            <a:r>
              <a:rPr lang="vi-VN" sz="4800" dirty="0" smtClean="0">
                <a:solidFill>
                  <a:srgbClr val="003399"/>
                </a:solidFill>
                <a:latin typeface="+mj-lt"/>
                <a:cs typeface="Times New Roman" panose="02020603050405020304" pitchFamily="18" charset="0"/>
              </a:rPr>
              <a:t>về, </a:t>
            </a:r>
            <a:r>
              <a:rPr lang="vi-VN" sz="4800" dirty="0">
                <a:solidFill>
                  <a:srgbClr val="003399"/>
                </a:solidFill>
                <a:latin typeface="+mj-lt"/>
                <a:cs typeface="Times New Roman" panose="02020603050405020304" pitchFamily="18" charset="0"/>
              </a:rPr>
              <a:t>hồn ơi lắng tai </a:t>
            </a:r>
            <a:r>
              <a:rPr lang="vi-VN" sz="4800" dirty="0" smtClean="0">
                <a:solidFill>
                  <a:srgbClr val="003399"/>
                </a:solidFill>
                <a:latin typeface="+mj-lt"/>
                <a:cs typeface="Times New Roman" panose="02020603050405020304" pitchFamily="18" charset="0"/>
              </a:rPr>
              <a:t>nghe, </a:t>
            </a:r>
            <a:r>
              <a:rPr lang="vi-VN" sz="4800" dirty="0">
                <a:solidFill>
                  <a:srgbClr val="003399"/>
                </a:solidFill>
                <a:latin typeface="+mj-lt"/>
                <a:cs typeface="Times New Roman" panose="02020603050405020304" pitchFamily="18" charset="0"/>
              </a:rPr>
              <a:t>đàn muôn cung réo </a:t>
            </a:r>
            <a:r>
              <a:rPr lang="vi-VN" sz="4800" dirty="0" smtClean="0">
                <a:solidFill>
                  <a:srgbClr val="003399"/>
                </a:solidFill>
                <a:latin typeface="+mj-lt"/>
                <a:cs typeface="Times New Roman" panose="02020603050405020304" pitchFamily="18" charset="0"/>
              </a:rPr>
              <a:t>rắt, </a:t>
            </a:r>
            <a:r>
              <a:rPr lang="vi-VN" sz="4800" dirty="0">
                <a:solidFill>
                  <a:srgbClr val="003399"/>
                </a:solidFill>
                <a:latin typeface="+mj-lt"/>
                <a:cs typeface="Times New Roman" panose="02020603050405020304" pitchFamily="18" charset="0"/>
              </a:rPr>
              <a:t>dồn dập tiếng chuông vàng. </a:t>
            </a:r>
            <a:r>
              <a:rPr lang="vi-VN" sz="4800" dirty="0" smtClean="0">
                <a:solidFill>
                  <a:srgbClr val="003399"/>
                </a:solidFill>
                <a:latin typeface="+mj-lt"/>
                <a:cs typeface="Times New Roman" panose="02020603050405020304" pitchFamily="18" charset="0"/>
              </a:rPr>
              <a:t>Hô</a:t>
            </a:r>
            <a:r>
              <a:rPr lang="vi-VN" sz="4800" dirty="0" smtClean="0">
                <a:solidFill>
                  <a:srgbClr val="003399"/>
                </a:solidFill>
                <a:latin typeface="+mj-lt"/>
                <a:cs typeface="Times New Roman" panose="02020603050405020304" pitchFamily="18" charset="0"/>
              </a:rPr>
              <a:t>m </a:t>
            </a:r>
            <a:r>
              <a:rPr lang="vi-VN" sz="4800" dirty="0" smtClean="0">
                <a:solidFill>
                  <a:srgbClr val="003399"/>
                </a:solidFill>
                <a:latin typeface="+mj-lt"/>
                <a:cs typeface="Times New Roman" panose="02020603050405020304" pitchFamily="18" charset="0"/>
              </a:rPr>
              <a:t>nay, </a:t>
            </a:r>
            <a:r>
              <a:rPr lang="vi-VN" sz="4800" dirty="0">
                <a:solidFill>
                  <a:srgbClr val="003399"/>
                </a:solidFill>
                <a:latin typeface="+mj-lt"/>
                <a:cs typeface="Times New Roman" panose="02020603050405020304" pitchFamily="18" charset="0"/>
              </a:rPr>
              <a:t>No-el </a:t>
            </a:r>
            <a:r>
              <a:rPr lang="vi-VN" sz="4800" dirty="0" smtClean="0">
                <a:solidFill>
                  <a:srgbClr val="003399"/>
                </a:solidFill>
                <a:latin typeface="+mj-lt"/>
                <a:cs typeface="Times New Roman" panose="02020603050405020304" pitchFamily="18" charset="0"/>
              </a:rPr>
              <a:t>về, </a:t>
            </a:r>
            <a:r>
              <a:rPr lang="vi-VN" sz="4800" dirty="0">
                <a:solidFill>
                  <a:srgbClr val="003399"/>
                </a:solidFill>
                <a:latin typeface="+mj-lt"/>
                <a:cs typeface="Times New Roman" panose="02020603050405020304" pitchFamily="18" charset="0"/>
              </a:rPr>
              <a:t>hồn ơi ngước </a:t>
            </a:r>
            <a:r>
              <a:rPr lang="vi-VN" sz="4800" dirty="0" smtClean="0">
                <a:solidFill>
                  <a:srgbClr val="003399"/>
                </a:solidFill>
                <a:latin typeface="+mj-lt"/>
                <a:cs typeface="Times New Roman" panose="02020603050405020304" pitchFamily="18" charset="0"/>
              </a:rPr>
              <a:t>trông xem, </a:t>
            </a:r>
            <a:r>
              <a:rPr lang="vi-VN" sz="4800" dirty="0">
                <a:solidFill>
                  <a:srgbClr val="003399"/>
                </a:solidFill>
                <a:latin typeface="+mj-lt"/>
                <a:cs typeface="Times New Roman" panose="02020603050405020304" pitchFamily="18" charset="0"/>
              </a:rPr>
              <a:t>ngàn sao đêm lấp </a:t>
            </a:r>
            <a:r>
              <a:rPr lang="vi-VN" sz="4800" dirty="0" smtClean="0">
                <a:solidFill>
                  <a:srgbClr val="003399"/>
                </a:solidFill>
                <a:latin typeface="+mj-lt"/>
                <a:cs typeface="Times New Roman" panose="02020603050405020304" pitchFamily="18" charset="0"/>
              </a:rPr>
              <a:t>lánh, </a:t>
            </a:r>
            <a:r>
              <a:rPr lang="vi-VN" sz="4800" dirty="0">
                <a:solidFill>
                  <a:srgbClr val="003399"/>
                </a:solidFill>
                <a:latin typeface="+mj-lt"/>
                <a:cs typeface="Times New Roman" panose="02020603050405020304" pitchFamily="18" charset="0"/>
              </a:rPr>
              <a:t>rộn ràng khắp thiên cung. </a:t>
            </a:r>
          </a:p>
        </p:txBody>
      </p:sp>
    </p:spTree>
    <p:extLst>
      <p:ext uri="{BB962C8B-B14F-4D97-AF65-F5344CB8AC3E}">
        <p14:creationId xmlns:p14="http://schemas.microsoft.com/office/powerpoint/2010/main" val="255160500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12192" y="2190750"/>
            <a:ext cx="5041392" cy="2462213"/>
          </a:xfrm>
          <a:prstGeom prst="rect">
            <a:avLst/>
          </a:prstGeom>
          <a:noFill/>
        </p:spPr>
        <p:txBody>
          <a:bodyPr wrap="square" rtlCol="0">
            <a:spAutoFit/>
          </a:bodyPr>
          <a:lstStyle/>
          <a:p>
            <a:pPr algn="ctr"/>
            <a:r>
              <a:rPr lang="en-US" sz="5400" dirty="0" err="1">
                <a:solidFill>
                  <a:srgbClr val="FF0000"/>
                </a:solidFill>
                <a:latin typeface="+mj-lt"/>
                <a:cs typeface="Times New Roman" panose="02020603050405020304" pitchFamily="18" charset="0"/>
              </a:rPr>
              <a:t>Thánh</a:t>
            </a:r>
            <a:r>
              <a:rPr lang="en-US" sz="5400" dirty="0">
                <a:solidFill>
                  <a:srgbClr val="FF0000"/>
                </a:solidFill>
                <a:latin typeface="+mj-lt"/>
                <a:cs typeface="Times New Roman" panose="02020603050405020304" pitchFamily="18" charset="0"/>
              </a:rPr>
              <a:t> </a:t>
            </a:r>
            <a:r>
              <a:rPr lang="en-US" sz="5400" dirty="0" err="1">
                <a:solidFill>
                  <a:srgbClr val="FF0000"/>
                </a:solidFill>
                <a:latin typeface="+mj-lt"/>
                <a:cs typeface="Times New Roman" panose="02020603050405020304" pitchFamily="18" charset="0"/>
              </a:rPr>
              <a:t>Vịnh</a:t>
            </a:r>
            <a:r>
              <a:rPr lang="en-US" sz="5400" dirty="0">
                <a:solidFill>
                  <a:srgbClr val="FF0000"/>
                </a:solidFill>
                <a:latin typeface="+mj-lt"/>
                <a:cs typeface="Times New Roman" panose="02020603050405020304" pitchFamily="18" charset="0"/>
              </a:rPr>
              <a:t> 97</a:t>
            </a:r>
          </a:p>
          <a:p>
            <a:pPr algn="ctr"/>
            <a:r>
              <a:rPr lang="en-US" sz="4000" dirty="0" err="1">
                <a:solidFill>
                  <a:srgbClr val="FF0000"/>
                </a:solidFill>
                <a:latin typeface="+mj-lt"/>
                <a:cs typeface="Times New Roman" panose="02020603050405020304" pitchFamily="18" charset="0"/>
              </a:rPr>
              <a:t>Lm</a:t>
            </a:r>
            <a:r>
              <a:rPr lang="en-US" sz="4000" dirty="0">
                <a:solidFill>
                  <a:srgbClr val="FF0000"/>
                </a:solidFill>
                <a:latin typeface="+mj-lt"/>
                <a:cs typeface="Times New Roman" panose="02020603050405020304" pitchFamily="18" charset="0"/>
              </a:rPr>
              <a:t>. Kim Long</a:t>
            </a:r>
          </a:p>
          <a:p>
            <a:pPr algn="ctr"/>
            <a:r>
              <a:rPr lang="en-US" sz="6000" dirty="0">
                <a:solidFill>
                  <a:srgbClr val="FF0000"/>
                </a:solidFill>
                <a:latin typeface="+mj-lt"/>
                <a:cs typeface="Times New Roman" panose="02020603050405020304" pitchFamily="18" charset="0"/>
              </a:rPr>
              <a:t>(4 </a:t>
            </a:r>
            <a:r>
              <a:rPr lang="en-US" sz="6000" dirty="0" err="1">
                <a:solidFill>
                  <a:srgbClr val="FF0000"/>
                </a:solidFill>
                <a:latin typeface="+mj-lt"/>
                <a:cs typeface="Times New Roman" panose="02020603050405020304" pitchFamily="18" charset="0"/>
              </a:rPr>
              <a:t>câu</a:t>
            </a:r>
            <a:r>
              <a:rPr lang="en-US" sz="6000" dirty="0">
                <a:solidFill>
                  <a:srgbClr val="FF0000"/>
                </a:solidFill>
                <a:latin typeface="+mj-lt"/>
                <a:cs typeface="Times New Roman" panose="02020603050405020304" pitchFamily="18" charset="0"/>
              </a:rPr>
              <a:t>)</a:t>
            </a:r>
          </a:p>
        </p:txBody>
      </p:sp>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438150"/>
            <a:ext cx="9144000" cy="5143500"/>
          </a:xfrm>
        </p:spPr>
        <p:txBody>
          <a:bodyPr>
            <a:normAutofit/>
          </a:bodyPr>
          <a:lstStyle/>
          <a:p>
            <a:pPr marL="0" indent="0" algn="just" fontAlgn="base">
              <a:lnSpc>
                <a:spcPct val="150000"/>
              </a:lnSpc>
              <a:buNone/>
            </a:pPr>
            <a:r>
              <a:rPr lang="en-US" sz="6000" b="0" u="sng" dirty="0">
                <a:solidFill>
                  <a:srgbClr val="FF0000"/>
                </a:solidFill>
                <a:effectLst/>
                <a:latin typeface="+mj-lt"/>
                <a:cs typeface="Times New Roman" panose="02020603050405020304" pitchFamily="18" charset="0"/>
              </a:rPr>
              <a:t>ĐK:</a:t>
            </a:r>
            <a:r>
              <a:rPr lang="en-US" sz="6000" b="0" dirty="0">
                <a:solidFill>
                  <a:srgbClr val="003399"/>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Toàn cõi đất này đã xem thấy ơn cứu </a:t>
            </a:r>
            <a:r>
              <a:rPr lang="vi-VN" sz="6000" b="0" dirty="0" smtClean="0">
                <a:solidFill>
                  <a:srgbClr val="003399"/>
                </a:solidFill>
                <a:effectLst/>
                <a:latin typeface="+mj-lt"/>
                <a:cs typeface="Times New Roman" panose="02020603050405020304" pitchFamily="18" charset="0"/>
              </a:rPr>
              <a:t>độ, </a:t>
            </a:r>
            <a:r>
              <a:rPr lang="vi-VN" sz="6000" b="0" dirty="0">
                <a:solidFill>
                  <a:srgbClr val="003399"/>
                </a:solidFill>
                <a:effectLst/>
                <a:latin typeface="+mj-lt"/>
                <a:cs typeface="Times New Roman" panose="02020603050405020304" pitchFamily="18" charset="0"/>
              </a:rPr>
              <a:t>của Thiên Chúa chúng </a:t>
            </a:r>
            <a:r>
              <a:rPr lang="vi-VN" sz="60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en-US" sz="5400" b="0" u="sng" dirty="0">
                <a:solidFill>
                  <a:srgbClr val="FF0000"/>
                </a:solidFill>
                <a:effectLst/>
                <a:latin typeface="+mj-lt"/>
                <a:cs typeface="Times New Roman" panose="02020603050405020304" pitchFamily="18" charset="0"/>
              </a:rPr>
              <a:t>TK1:</a:t>
            </a:r>
            <a:r>
              <a:rPr lang="en-US" sz="5400" b="0" dirty="0">
                <a:solidFill>
                  <a:srgbClr val="0000FF"/>
                </a:solidFill>
                <a:effectLst/>
                <a:latin typeface="+mj-lt"/>
                <a:cs typeface="Times New Roman" panose="02020603050405020304" pitchFamily="18" charset="0"/>
              </a:rPr>
              <a:t> </a:t>
            </a:r>
            <a:r>
              <a:rPr lang="vi-VN" sz="5400" b="0" dirty="0">
                <a:solidFill>
                  <a:srgbClr val="003399"/>
                </a:solidFill>
                <a:effectLst/>
                <a:latin typeface="+mj-lt"/>
                <a:cs typeface="Times New Roman" panose="02020603050405020304" pitchFamily="18" charset="0"/>
              </a:rPr>
              <a:t>Hát lên một khúc tân </a:t>
            </a:r>
            <a:r>
              <a:rPr lang="vi-VN" sz="5400" b="0" dirty="0" smtClean="0">
                <a:solidFill>
                  <a:srgbClr val="003399"/>
                </a:solidFill>
                <a:effectLst/>
                <a:latin typeface="+mj-lt"/>
                <a:cs typeface="Times New Roman" panose="02020603050405020304" pitchFamily="18" charset="0"/>
              </a:rPr>
              <a:t>ca, </a:t>
            </a:r>
            <a:r>
              <a:rPr lang="vi-VN" sz="5400" b="0" dirty="0">
                <a:solidFill>
                  <a:srgbClr val="003399"/>
                </a:solidFill>
                <a:effectLst/>
                <a:latin typeface="+mj-lt"/>
                <a:cs typeface="Times New Roman" panose="02020603050405020304" pitchFamily="18" charset="0"/>
              </a:rPr>
              <a:t>ngợi khen Chúa Trời. Vì Chúa đã tạo tác biết bao kỳ công. Nhờ </a:t>
            </a:r>
            <a:r>
              <a:rPr lang="vi-VN" sz="5400" b="0" dirty="0" smtClean="0">
                <a:solidFill>
                  <a:srgbClr val="003399"/>
                </a:solidFill>
                <a:effectLst/>
                <a:latin typeface="+mj-lt"/>
                <a:cs typeface="Times New Roman" panose="02020603050405020304" pitchFamily="18" charset="0"/>
              </a:rPr>
              <a:t>tay, </a:t>
            </a:r>
            <a:r>
              <a:rPr lang="vi-VN" sz="5400" b="0" dirty="0">
                <a:solidFill>
                  <a:srgbClr val="003399"/>
                </a:solidFill>
                <a:effectLst/>
                <a:latin typeface="+mj-lt"/>
                <a:cs typeface="Times New Roman" panose="02020603050405020304" pitchFamily="18" charset="0"/>
              </a:rPr>
              <a:t>thực uy dũng Ngài đã vinh thắng, vinh thắng nhờ cánh tay thánh thiện của Ngài</a:t>
            </a:r>
            <a:r>
              <a:rPr lang="vi-VN" sz="5400" b="0" dirty="0" smtClean="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438150"/>
            <a:ext cx="9144000" cy="5143500"/>
          </a:xfrm>
        </p:spPr>
        <p:txBody>
          <a:bodyPr>
            <a:normAutofit/>
          </a:bodyPr>
          <a:lstStyle/>
          <a:p>
            <a:pPr marL="0" indent="0" algn="just" fontAlgn="base">
              <a:lnSpc>
                <a:spcPct val="150000"/>
              </a:lnSpc>
              <a:buNone/>
            </a:pPr>
            <a:r>
              <a:rPr lang="en-US" sz="6000" b="0" u="sng" dirty="0">
                <a:solidFill>
                  <a:srgbClr val="FF0000"/>
                </a:solidFill>
                <a:effectLst/>
                <a:latin typeface="+mj-lt"/>
                <a:cs typeface="Times New Roman" panose="02020603050405020304" pitchFamily="18" charset="0"/>
              </a:rPr>
              <a:t>ĐK:</a:t>
            </a:r>
            <a:r>
              <a:rPr lang="en-US" sz="6000" b="0" dirty="0">
                <a:solidFill>
                  <a:srgbClr val="003399"/>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Toàn cõi đất này đã xem thấy ơn cứu </a:t>
            </a:r>
            <a:r>
              <a:rPr lang="vi-VN" sz="6000" b="0" dirty="0" smtClean="0">
                <a:solidFill>
                  <a:srgbClr val="003399"/>
                </a:solidFill>
                <a:effectLst/>
                <a:latin typeface="+mj-lt"/>
                <a:cs typeface="Times New Roman" panose="02020603050405020304" pitchFamily="18" charset="0"/>
              </a:rPr>
              <a:t>độ, </a:t>
            </a:r>
            <a:r>
              <a:rPr lang="vi-VN" sz="6000" b="0" dirty="0">
                <a:solidFill>
                  <a:srgbClr val="003399"/>
                </a:solidFill>
                <a:effectLst/>
                <a:latin typeface="+mj-lt"/>
                <a:cs typeface="Times New Roman" panose="02020603050405020304" pitchFamily="18" charset="0"/>
              </a:rPr>
              <a:t>của Thiên Chúa chúng </a:t>
            </a:r>
            <a:r>
              <a:rPr lang="vi-VN" sz="60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759732529"/>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en-US" sz="5000" b="0" u="sng" dirty="0">
                <a:solidFill>
                  <a:srgbClr val="FF0000"/>
                </a:solidFill>
                <a:effectLst/>
                <a:latin typeface="+mj-lt"/>
                <a:cs typeface="Times New Roman" panose="02020603050405020304" pitchFamily="18" charset="0"/>
              </a:rPr>
              <a:t>Tk2:</a:t>
            </a:r>
            <a:r>
              <a:rPr lang="en-US" sz="5000" b="0" dirty="0">
                <a:solidFill>
                  <a:srgbClr val="0000FF"/>
                </a:solidFill>
                <a:effectLst/>
                <a:latin typeface="+mj-lt"/>
                <a:cs typeface="Times New Roman" panose="02020603050405020304" pitchFamily="18" charset="0"/>
              </a:rPr>
              <a:t> </a:t>
            </a:r>
            <a:r>
              <a:rPr lang="vi-VN" sz="5000" b="0" dirty="0">
                <a:solidFill>
                  <a:srgbClr val="003399"/>
                </a:solidFill>
                <a:effectLst/>
                <a:latin typeface="+mj-lt"/>
                <a:cs typeface="Times New Roman" panose="02020603050405020304" pitchFamily="18" charset="0"/>
              </a:rPr>
              <a:t>Chúa nay dọi chiếu trên </a:t>
            </a:r>
            <a:r>
              <a:rPr lang="vi-VN" sz="5000" b="0" dirty="0" smtClean="0">
                <a:solidFill>
                  <a:srgbClr val="003399"/>
                </a:solidFill>
                <a:effectLst/>
                <a:latin typeface="+mj-lt"/>
                <a:cs typeface="Times New Roman" panose="02020603050405020304" pitchFamily="18" charset="0"/>
              </a:rPr>
              <a:t>ta, </a:t>
            </a:r>
            <a:r>
              <a:rPr lang="vi-VN" sz="5000" b="0" dirty="0">
                <a:solidFill>
                  <a:srgbClr val="003399"/>
                </a:solidFill>
                <a:effectLst/>
                <a:latin typeface="+mj-lt"/>
                <a:cs typeface="Times New Roman" panose="02020603050405020304" pitchFamily="18" charset="0"/>
              </a:rPr>
              <a:t>hồng ân cứu độ. Mạc khải cùng vạn quốc đức công bình đây. Tình thương, </a:t>
            </a:r>
            <a:r>
              <a:rPr lang="vi-VN" sz="5000" b="0" dirty="0" smtClean="0">
                <a:solidFill>
                  <a:srgbClr val="003399"/>
                </a:solidFill>
                <a:effectLst/>
                <a:latin typeface="+mj-lt"/>
                <a:cs typeface="Times New Roman" panose="02020603050405020304" pitchFamily="18" charset="0"/>
              </a:rPr>
              <a:t>lòng </a:t>
            </a:r>
            <a:r>
              <a:rPr lang="vi-VN" sz="5000" b="0" dirty="0">
                <a:solidFill>
                  <a:srgbClr val="003399"/>
                </a:solidFill>
                <a:effectLst/>
                <a:latin typeface="+mj-lt"/>
                <a:cs typeface="Times New Roman" panose="02020603050405020304" pitchFamily="18" charset="0"/>
              </a:rPr>
              <a:t>trung tín rầy Ngài lại nhớ, ban xuống nhà Ích-diên, chính dân riêng Ngài.</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438150"/>
            <a:ext cx="9144000" cy="5143500"/>
          </a:xfrm>
        </p:spPr>
        <p:txBody>
          <a:bodyPr>
            <a:normAutofit/>
          </a:bodyPr>
          <a:lstStyle/>
          <a:p>
            <a:pPr marL="0" indent="0" algn="just" fontAlgn="base">
              <a:lnSpc>
                <a:spcPct val="150000"/>
              </a:lnSpc>
              <a:buNone/>
            </a:pPr>
            <a:r>
              <a:rPr lang="en-US" sz="6000" b="0" u="sng" dirty="0">
                <a:solidFill>
                  <a:srgbClr val="FF0000"/>
                </a:solidFill>
                <a:effectLst/>
                <a:latin typeface="+mj-lt"/>
                <a:cs typeface="Times New Roman" panose="02020603050405020304" pitchFamily="18" charset="0"/>
              </a:rPr>
              <a:t>ĐK:</a:t>
            </a:r>
            <a:r>
              <a:rPr lang="en-US" sz="6000" b="0" dirty="0">
                <a:solidFill>
                  <a:srgbClr val="003399"/>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Toàn cõi đất này đã xem thấy ơn cứu </a:t>
            </a:r>
            <a:r>
              <a:rPr lang="vi-VN" sz="6000" b="0" dirty="0" smtClean="0">
                <a:solidFill>
                  <a:srgbClr val="003399"/>
                </a:solidFill>
                <a:effectLst/>
                <a:latin typeface="+mj-lt"/>
                <a:cs typeface="Times New Roman" panose="02020603050405020304" pitchFamily="18" charset="0"/>
              </a:rPr>
              <a:t>độ, </a:t>
            </a:r>
            <a:r>
              <a:rPr lang="vi-VN" sz="6000" b="0" dirty="0">
                <a:solidFill>
                  <a:srgbClr val="003399"/>
                </a:solidFill>
                <a:effectLst/>
                <a:latin typeface="+mj-lt"/>
                <a:cs typeface="Times New Roman" panose="02020603050405020304" pitchFamily="18" charset="0"/>
              </a:rPr>
              <a:t>của Thiên Chúa chúng </a:t>
            </a:r>
            <a:r>
              <a:rPr lang="vi-VN" sz="60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115671614"/>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47650"/>
            <a:ext cx="9144000" cy="5143500"/>
          </a:xfrm>
        </p:spPr>
        <p:txBody>
          <a:bodyPr>
            <a:noAutofit/>
          </a:bodyPr>
          <a:lstStyle/>
          <a:p>
            <a:pPr marL="0" indent="0" algn="just">
              <a:buNone/>
              <a:defRPr/>
            </a:pPr>
            <a:r>
              <a:rPr lang="en-US" sz="4800" b="0" u="sng" dirty="0">
                <a:solidFill>
                  <a:srgbClr val="FF0000"/>
                </a:solidFill>
                <a:effectLst/>
                <a:latin typeface="+mj-lt"/>
                <a:cs typeface="Times New Roman" panose="02020603050405020304" pitchFamily="18" charset="0"/>
              </a:rPr>
              <a:t>Tk3:</a:t>
            </a:r>
            <a:r>
              <a:rPr lang="en-US" sz="4800" b="0" dirty="0">
                <a:solidFill>
                  <a:srgbClr val="0000FF"/>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Khắp nơi toàn cõi dương </a:t>
            </a:r>
            <a:r>
              <a:rPr lang="vi-VN" sz="4800" b="0" dirty="0" smtClean="0">
                <a:solidFill>
                  <a:srgbClr val="003399"/>
                </a:solidFill>
                <a:effectLst/>
                <a:latin typeface="+mj-lt"/>
                <a:cs typeface="Times New Roman" panose="02020603050405020304" pitchFamily="18" charset="0"/>
              </a:rPr>
              <a:t>gian, </a:t>
            </a:r>
            <a:r>
              <a:rPr lang="vi-VN" sz="4800" b="0" dirty="0">
                <a:solidFill>
                  <a:srgbClr val="003399"/>
                </a:solidFill>
                <a:effectLst/>
                <a:latin typeface="+mj-lt"/>
                <a:cs typeface="Times New Roman" panose="02020603050405020304" pitchFamily="18" charset="0"/>
              </a:rPr>
              <a:t>rầy đã ngắm nhìn. </a:t>
            </a:r>
            <a:r>
              <a:rPr lang="vi-VN" sz="4800" b="0" dirty="0" smtClean="0">
                <a:solidFill>
                  <a:srgbClr val="003399"/>
                </a:solidFill>
                <a:effectLst/>
                <a:latin typeface="+mj-lt"/>
                <a:cs typeface="Times New Roman" panose="02020603050405020304" pitchFamily="18" charset="0"/>
              </a:rPr>
              <a:t>nhìn </a:t>
            </a:r>
            <a:r>
              <a:rPr lang="vi-VN" sz="4800" b="0" dirty="0">
                <a:solidFill>
                  <a:srgbClr val="003399"/>
                </a:solidFill>
                <a:effectLst/>
                <a:latin typeface="+mj-lt"/>
                <a:cs typeface="Times New Roman" panose="02020603050405020304" pitchFamily="18" charset="0"/>
              </a:rPr>
              <a:t>Chúa dùng quyền </a:t>
            </a:r>
            <a:r>
              <a:rPr lang="vi-VN" sz="4800" b="0" dirty="0" smtClean="0">
                <a:solidFill>
                  <a:srgbClr val="003399"/>
                </a:solidFill>
                <a:effectLst/>
                <a:latin typeface="+mj-lt"/>
                <a:cs typeface="Times New Roman" panose="02020603050405020304" pitchFamily="18" charset="0"/>
              </a:rPr>
              <a:t>phép, </a:t>
            </a:r>
            <a:r>
              <a:rPr lang="vi-VN" sz="4800" b="0" dirty="0">
                <a:solidFill>
                  <a:srgbClr val="003399"/>
                </a:solidFill>
                <a:effectLst/>
                <a:latin typeface="+mj-lt"/>
                <a:cs typeface="Times New Roman" panose="02020603050405020304" pitchFamily="18" charset="0"/>
              </a:rPr>
              <a:t>cứu độ trần gian. Nào mau ngợi khen Chúa, địa cầu muôn nơi, vui sướng đàn hát lên, hỉ hoan reo hò.</a:t>
            </a:r>
            <a:endParaRPr 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7884855"/>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438150"/>
            <a:ext cx="9144000" cy="5143500"/>
          </a:xfrm>
        </p:spPr>
        <p:txBody>
          <a:bodyPr>
            <a:normAutofit/>
          </a:bodyPr>
          <a:lstStyle/>
          <a:p>
            <a:pPr marL="0" indent="0" algn="just" fontAlgn="base">
              <a:lnSpc>
                <a:spcPct val="150000"/>
              </a:lnSpc>
              <a:buNone/>
            </a:pPr>
            <a:r>
              <a:rPr lang="en-US" sz="6000" b="0" u="sng" dirty="0">
                <a:solidFill>
                  <a:srgbClr val="FF0000"/>
                </a:solidFill>
                <a:effectLst/>
                <a:latin typeface="+mj-lt"/>
                <a:cs typeface="Times New Roman" panose="02020603050405020304" pitchFamily="18" charset="0"/>
              </a:rPr>
              <a:t>ĐK:</a:t>
            </a:r>
            <a:r>
              <a:rPr lang="en-US" sz="6000" b="0" dirty="0">
                <a:solidFill>
                  <a:srgbClr val="003399"/>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Toàn cõi đất này đã xem thấy ơn cứu </a:t>
            </a:r>
            <a:r>
              <a:rPr lang="vi-VN" sz="6000" b="0" dirty="0" smtClean="0">
                <a:solidFill>
                  <a:srgbClr val="003399"/>
                </a:solidFill>
                <a:effectLst/>
                <a:latin typeface="+mj-lt"/>
                <a:cs typeface="Times New Roman" panose="02020603050405020304" pitchFamily="18" charset="0"/>
              </a:rPr>
              <a:t>độ, </a:t>
            </a:r>
            <a:r>
              <a:rPr lang="vi-VN" sz="6000" b="0" dirty="0">
                <a:solidFill>
                  <a:srgbClr val="003399"/>
                </a:solidFill>
                <a:effectLst/>
                <a:latin typeface="+mj-lt"/>
                <a:cs typeface="Times New Roman" panose="02020603050405020304" pitchFamily="18" charset="0"/>
              </a:rPr>
              <a:t>của Thiên Chúa chúng </a:t>
            </a:r>
            <a:r>
              <a:rPr lang="vi-VN" sz="60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1658767163"/>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en-US" sz="5400" b="0" u="sng" dirty="0">
                <a:solidFill>
                  <a:srgbClr val="FF0000"/>
                </a:solidFill>
                <a:effectLst/>
                <a:latin typeface="+mj-lt"/>
                <a:cs typeface="Times New Roman" panose="02020603050405020304" pitchFamily="18" charset="0"/>
              </a:rPr>
              <a:t>Tk4:</a:t>
            </a:r>
            <a:r>
              <a:rPr lang="en-US" sz="5400" b="0" dirty="0">
                <a:solidFill>
                  <a:srgbClr val="0000FF"/>
                </a:solidFill>
                <a:effectLst/>
                <a:latin typeface="+mj-lt"/>
                <a:cs typeface="Times New Roman" panose="02020603050405020304" pitchFamily="18" charset="0"/>
              </a:rPr>
              <a:t> </a:t>
            </a:r>
            <a:r>
              <a:rPr lang="vi-VN" sz="5400" b="0" dirty="0">
                <a:solidFill>
                  <a:srgbClr val="003399"/>
                </a:solidFill>
                <a:effectLst/>
                <a:latin typeface="+mj-lt"/>
                <a:cs typeface="Times New Roman" panose="02020603050405020304" pitchFamily="18" charset="0"/>
              </a:rPr>
              <a:t>Hãy mau đàn hát lên </a:t>
            </a:r>
            <a:r>
              <a:rPr lang="vi-VN" sz="5400" b="0" dirty="0" smtClean="0">
                <a:solidFill>
                  <a:srgbClr val="003399"/>
                </a:solidFill>
                <a:effectLst/>
                <a:latin typeface="+mj-lt"/>
                <a:cs typeface="Times New Roman" panose="02020603050405020304" pitchFamily="18" charset="0"/>
              </a:rPr>
              <a:t>đi, </a:t>
            </a:r>
            <a:r>
              <a:rPr lang="vi-VN" sz="5400" b="0" dirty="0">
                <a:solidFill>
                  <a:srgbClr val="003399"/>
                </a:solidFill>
                <a:effectLst/>
                <a:latin typeface="+mj-lt"/>
                <a:cs typeface="Times New Roman" panose="02020603050405020304" pitchFamily="18" charset="0"/>
              </a:rPr>
              <a:t>mừng vui kính Ngài, hòa khúc hạc cầm trổi, cất cao giọng ca. Kèn vang điệu réo </a:t>
            </a:r>
            <a:r>
              <a:rPr lang="vi-VN" sz="5400" b="0" dirty="0" smtClean="0">
                <a:solidFill>
                  <a:srgbClr val="003399"/>
                </a:solidFill>
                <a:effectLst/>
                <a:latin typeface="+mj-lt"/>
                <a:cs typeface="Times New Roman" panose="02020603050405020304" pitchFamily="18" charset="0"/>
              </a:rPr>
              <a:t>rắt, </a:t>
            </a:r>
            <a:r>
              <a:rPr lang="vi-VN" sz="5400" b="0" dirty="0">
                <a:solidFill>
                  <a:srgbClr val="003399"/>
                </a:solidFill>
                <a:effectLst/>
                <a:latin typeface="+mj-lt"/>
                <a:cs typeface="Times New Roman" panose="02020603050405020304" pitchFamily="18" charset="0"/>
              </a:rPr>
              <a:t>hòa chen tiếng ốc, dâng Chúa, vị quốc vương để tung hô Ngài.</a:t>
            </a:r>
            <a:endParaRPr lang="en-US"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162840"/>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438150"/>
            <a:ext cx="9144000" cy="5143500"/>
          </a:xfrm>
        </p:spPr>
        <p:txBody>
          <a:bodyPr>
            <a:normAutofit/>
          </a:bodyPr>
          <a:lstStyle/>
          <a:p>
            <a:pPr marL="0" indent="0" algn="just" fontAlgn="base">
              <a:lnSpc>
                <a:spcPct val="150000"/>
              </a:lnSpc>
              <a:buNone/>
            </a:pPr>
            <a:r>
              <a:rPr lang="en-US" sz="6000" b="0" u="sng" dirty="0">
                <a:solidFill>
                  <a:srgbClr val="FF0000"/>
                </a:solidFill>
                <a:effectLst/>
                <a:latin typeface="+mj-lt"/>
                <a:cs typeface="Times New Roman" panose="02020603050405020304" pitchFamily="18" charset="0"/>
              </a:rPr>
              <a:t>ĐK:</a:t>
            </a:r>
            <a:r>
              <a:rPr lang="en-US" sz="6000" b="0" dirty="0">
                <a:solidFill>
                  <a:srgbClr val="003399"/>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Toàn cõi đất này đã xem thấy ơn cứu </a:t>
            </a:r>
            <a:r>
              <a:rPr lang="vi-VN" sz="6000" b="0" dirty="0" smtClean="0">
                <a:solidFill>
                  <a:srgbClr val="003399"/>
                </a:solidFill>
                <a:effectLst/>
                <a:latin typeface="+mj-lt"/>
                <a:cs typeface="Times New Roman" panose="02020603050405020304" pitchFamily="18" charset="0"/>
              </a:rPr>
              <a:t>độ, </a:t>
            </a:r>
            <a:r>
              <a:rPr lang="vi-VN" sz="6000" b="0" dirty="0">
                <a:solidFill>
                  <a:srgbClr val="003399"/>
                </a:solidFill>
                <a:effectLst/>
                <a:latin typeface="+mj-lt"/>
                <a:cs typeface="Times New Roman" panose="02020603050405020304" pitchFamily="18" charset="0"/>
              </a:rPr>
              <a:t>của Thiên Chúa chúng </a:t>
            </a:r>
            <a:r>
              <a:rPr lang="vi-VN" sz="60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70340155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8575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6000" dirty="0" smtClean="0">
                <a:solidFill>
                  <a:srgbClr val="FF0000"/>
                </a:solidFill>
                <a:latin typeface="+mj-lt"/>
              </a:rPr>
              <a:t>ĐK</a:t>
            </a:r>
            <a:r>
              <a:rPr lang="vi-VN" sz="6000" dirty="0">
                <a:solidFill>
                  <a:srgbClr val="FF0000"/>
                </a:solidFill>
                <a:latin typeface="+mj-lt"/>
              </a:rPr>
              <a:t>: </a:t>
            </a:r>
            <a:r>
              <a:rPr lang="vi-VN" sz="6000" dirty="0">
                <a:solidFill>
                  <a:srgbClr val="003399"/>
                </a:solidFill>
                <a:latin typeface="+mj-lt"/>
              </a:rPr>
              <a:t>Ôi No-el </a:t>
            </a:r>
            <a:r>
              <a:rPr lang="vi-VN" sz="6000" dirty="0" smtClean="0">
                <a:solidFill>
                  <a:srgbClr val="003399"/>
                </a:solidFill>
                <a:latin typeface="+mj-lt"/>
              </a:rPr>
              <a:t>No-el, </a:t>
            </a:r>
            <a:r>
              <a:rPr lang="vi-VN" sz="6000" dirty="0">
                <a:solidFill>
                  <a:srgbClr val="003399"/>
                </a:solidFill>
                <a:latin typeface="+mj-lt"/>
              </a:rPr>
              <a:t>Đ</a:t>
            </a:r>
            <a:r>
              <a:rPr lang="vi-VN" sz="6000" dirty="0" smtClean="0">
                <a:solidFill>
                  <a:srgbClr val="003399"/>
                </a:solidFill>
                <a:latin typeface="+mj-lt"/>
              </a:rPr>
              <a:t>êm </a:t>
            </a:r>
            <a:r>
              <a:rPr lang="vi-VN" sz="6000" dirty="0">
                <a:solidFill>
                  <a:srgbClr val="003399"/>
                </a:solidFill>
                <a:latin typeface="+mj-lt"/>
              </a:rPr>
              <a:t>trời nhiệm </a:t>
            </a:r>
            <a:r>
              <a:rPr lang="vi-VN" sz="6000" dirty="0" smtClean="0">
                <a:solidFill>
                  <a:srgbClr val="003399"/>
                </a:solidFill>
                <a:latin typeface="+mj-lt"/>
              </a:rPr>
              <a:t>mầu, </a:t>
            </a:r>
            <a:r>
              <a:rPr lang="vi-VN" sz="6000" dirty="0">
                <a:solidFill>
                  <a:srgbClr val="003399"/>
                </a:solidFill>
                <a:latin typeface="+mj-lt"/>
              </a:rPr>
              <a:t>cung nhạc an hòa. Ôi No-el </a:t>
            </a:r>
            <a:r>
              <a:rPr lang="vi-VN" sz="6000" dirty="0" smtClean="0">
                <a:solidFill>
                  <a:srgbClr val="003399"/>
                </a:solidFill>
                <a:latin typeface="+mj-lt"/>
              </a:rPr>
              <a:t>No-el, </a:t>
            </a:r>
            <a:r>
              <a:rPr lang="vi-VN" sz="6000" dirty="0">
                <a:solidFill>
                  <a:srgbClr val="003399"/>
                </a:solidFill>
                <a:latin typeface="+mj-lt"/>
              </a:rPr>
              <a:t>đêm trời nhiệm </a:t>
            </a:r>
            <a:r>
              <a:rPr lang="vi-VN" sz="6000" dirty="0" smtClean="0">
                <a:solidFill>
                  <a:srgbClr val="003399"/>
                </a:solidFill>
                <a:latin typeface="+mj-lt"/>
              </a:rPr>
              <a:t>mầu, </a:t>
            </a:r>
            <a:r>
              <a:rPr lang="vi-VN" sz="6000" dirty="0">
                <a:solidFill>
                  <a:srgbClr val="003399"/>
                </a:solidFill>
                <a:latin typeface="+mj-lt"/>
              </a:rPr>
              <a:t>lời thơ kính mến. </a:t>
            </a:r>
          </a:p>
        </p:txBody>
      </p:sp>
    </p:spTree>
    <p:extLst>
      <p:ext uri="{BB962C8B-B14F-4D97-AF65-F5344CB8AC3E}">
        <p14:creationId xmlns:p14="http://schemas.microsoft.com/office/powerpoint/2010/main" val="234052137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en-US" sz="5400" dirty="0" smtClean="0">
                <a:solidFill>
                  <a:srgbClr val="C00000"/>
                </a:solidFill>
                <a:latin typeface="+mj-lt"/>
                <a:cs typeface="Times New Roman" panose="02020603050405020304" pitchFamily="18" charset="0"/>
              </a:rPr>
              <a:t>Alleluia-Alleluia:  </a:t>
            </a:r>
            <a:r>
              <a:rPr lang="en-US" sz="5400" b="0" dirty="0" err="1" smtClean="0">
                <a:solidFill>
                  <a:srgbClr val="003399"/>
                </a:solidFill>
                <a:effectLst/>
                <a:latin typeface="+mj-lt"/>
                <a:cs typeface="Times New Roman" panose="02020603050405020304" pitchFamily="18" charset="0"/>
              </a:rPr>
              <a:t>Ngày</a:t>
            </a:r>
            <a:r>
              <a:rPr lang="en-US" sz="5400" b="0" dirty="0" smtClean="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thánh</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đã</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rọi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sáng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trên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ta, </a:t>
            </a:r>
            <a:r>
              <a:rPr lang="en-US" sz="5400" b="0" dirty="0" err="1">
                <a:solidFill>
                  <a:srgbClr val="003399"/>
                </a:solidFill>
                <a:effectLst/>
                <a:latin typeface="+mj-lt"/>
                <a:cs typeface="Times New Roman" panose="02020603050405020304" pitchFamily="18" charset="0"/>
              </a:rPr>
              <a:t>hỡi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muôn</a:t>
            </a:r>
            <a:r>
              <a:rPr lang="en-US" sz="5400" b="0" dirty="0">
                <a:solidFill>
                  <a:srgbClr val="003399"/>
                </a:solidFill>
                <a:effectLst/>
                <a:latin typeface="+mj-lt"/>
                <a:cs typeface="Times New Roman" panose="02020603050405020304" pitchFamily="18" charset="0"/>
              </a:rPr>
              <a:t> </a:t>
            </a:r>
            <a:r>
              <a:rPr lang="en-US" sz="5400" b="0" dirty="0" err="1" smtClean="0">
                <a:solidFill>
                  <a:srgbClr val="003399"/>
                </a:solidFill>
                <a:effectLst/>
                <a:latin typeface="+mj-lt"/>
                <a:cs typeface="Times New Roman" panose="02020603050405020304" pitchFamily="18" charset="0"/>
              </a:rPr>
              <a:t>dân</a:t>
            </a:r>
            <a:r>
              <a:rPr lang="en-US" sz="5400" b="0" dirty="0" smtClean="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hãy</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đến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thờ</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lạy</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vì</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hôm</a:t>
            </a:r>
            <a:r>
              <a:rPr lang="en-US" sz="5400" b="0" dirty="0">
                <a:solidFill>
                  <a:srgbClr val="003399"/>
                </a:solidFill>
                <a:effectLst/>
                <a:latin typeface="+mj-lt"/>
                <a:cs typeface="Times New Roman" panose="02020603050405020304" pitchFamily="18" charset="0"/>
              </a:rPr>
              <a:t> nay </a:t>
            </a:r>
            <a:r>
              <a:rPr lang="en-US" sz="5400" b="0" dirty="0" err="1">
                <a:solidFill>
                  <a:srgbClr val="003399"/>
                </a:solidFill>
                <a:effectLst/>
                <a:latin typeface="+mj-lt"/>
                <a:cs typeface="Times New Roman" panose="02020603050405020304" pitchFamily="18" charset="0"/>
              </a:rPr>
              <a:t>ánh</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sáng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huy</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hoàng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đã</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chiếu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tỏa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khắp</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địa</a:t>
            </a:r>
            <a:r>
              <a:rPr lang="en-US" sz="5400" b="0" dirty="0">
                <a:solidFill>
                  <a:srgbClr val="003399"/>
                </a:solidFill>
                <a:effectLst/>
                <a:latin typeface="+mj-lt"/>
                <a:cs typeface="Times New Roman" panose="02020603050405020304" pitchFamily="18" charset="0"/>
              </a:rPr>
              <a:t> </a:t>
            </a:r>
            <a:r>
              <a:rPr lang="en-US" sz="5400" b="0" dirty="0" err="1" smtClean="0">
                <a:solidFill>
                  <a:srgbClr val="003399"/>
                </a:solidFill>
                <a:effectLst/>
                <a:latin typeface="+mj-lt"/>
                <a:cs typeface="Times New Roman" panose="02020603050405020304" pitchFamily="18" charset="0"/>
              </a:rPr>
              <a:t>cầu</a:t>
            </a:r>
            <a:r>
              <a:rPr lang="en-US" sz="5400" b="0" dirty="0" smtClean="0">
                <a:solidFill>
                  <a:srgbClr val="003399"/>
                </a:solidFill>
                <a:effectLst/>
                <a:latin typeface="+mj-lt"/>
                <a:cs typeface="Times New Roman" panose="02020603050405020304" pitchFamily="18" charset="0"/>
              </a:rPr>
              <a:t>.</a:t>
            </a:r>
            <a:r>
              <a:rPr lang="en-US" sz="5400" dirty="0">
                <a:solidFill>
                  <a:srgbClr val="003399"/>
                </a:solidFill>
                <a:latin typeface="+mj-lt"/>
                <a:cs typeface="Times New Roman" panose="02020603050405020304" pitchFamily="18" charset="0"/>
              </a:rPr>
              <a:t> </a:t>
            </a:r>
            <a:r>
              <a:rPr lang="en-US" sz="5400" b="0" dirty="0" smtClean="0">
                <a:solidFill>
                  <a:srgbClr val="C00000"/>
                </a:solidFill>
                <a:effectLst/>
                <a:latin typeface="+mj-lt"/>
                <a:cs typeface="Times New Roman" panose="02020603050405020304" pitchFamily="18" charset="0"/>
              </a:rPr>
              <a:t>Alleluia…</a:t>
            </a:r>
            <a:endParaRPr lang="en-US" sz="54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579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230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819150"/>
            <a:ext cx="9144000" cy="3771900"/>
          </a:xfrm>
        </p:spPr>
        <p:txBody>
          <a:bodyPr>
            <a:normAutofit/>
          </a:bodyPr>
          <a:lstStyle/>
          <a:p>
            <a:pPr eaLnBrk="1" hangingPunct="1">
              <a:lnSpc>
                <a:spcPct val="120000"/>
              </a:lnSpc>
            </a:pPr>
            <a:r>
              <a:rPr lang="en-US" sz="6000" b="0" dirty="0" err="1" smtClean="0">
                <a:solidFill>
                  <a:srgbClr val="003399"/>
                </a:solidFill>
                <a:effectLst/>
                <a:latin typeface="+mj-lt"/>
                <a:ea typeface="SimHei" pitchFamily="49" charset="-122"/>
                <a:cs typeface="Times New Roman" pitchFamily="18" charset="0"/>
              </a:rPr>
              <a:t>Ca</a:t>
            </a:r>
            <a:r>
              <a:rPr lang="en-US" sz="6000" b="0" dirty="0" smtClean="0">
                <a:solidFill>
                  <a:srgbClr val="003399"/>
                </a:solidFill>
                <a:effectLst/>
                <a:latin typeface="+mj-lt"/>
                <a:ea typeface="SimHei" pitchFamily="49" charset="-122"/>
                <a:cs typeface="Times New Roman" pitchFamily="18" charset="0"/>
              </a:rPr>
              <a:t> </a:t>
            </a:r>
            <a:r>
              <a:rPr lang="en-US" sz="6000" b="0" dirty="0" err="1">
                <a:solidFill>
                  <a:srgbClr val="003399"/>
                </a:solidFill>
                <a:effectLst/>
                <a:latin typeface="+mj-lt"/>
                <a:ea typeface="SimHei" pitchFamily="49" charset="-122"/>
                <a:cs typeface="Times New Roman" pitchFamily="18" charset="0"/>
              </a:rPr>
              <a:t>Dâng</a:t>
            </a:r>
            <a:r>
              <a:rPr lang="en-US" sz="6000" b="0" dirty="0">
                <a:solidFill>
                  <a:srgbClr val="003399"/>
                </a:solidFill>
                <a:effectLst/>
                <a:latin typeface="+mj-lt"/>
                <a:ea typeface="SimHei" pitchFamily="49" charset="-122"/>
                <a:cs typeface="Times New Roman" pitchFamily="18" charset="0"/>
              </a:rPr>
              <a:t> </a:t>
            </a:r>
            <a:r>
              <a:rPr lang="en-US" sz="6000" b="0" dirty="0" err="1">
                <a:solidFill>
                  <a:srgbClr val="003399"/>
                </a:solidFill>
                <a:effectLst/>
                <a:latin typeface="+mj-lt"/>
                <a:ea typeface="SimHei" pitchFamily="49" charset="-122"/>
                <a:cs typeface="Times New Roman" pitchFamily="18" charset="0"/>
              </a:rPr>
              <a:t>Lễ</a:t>
            </a:r>
            <a:endParaRPr lang="en-US" sz="6000" b="0" dirty="0">
              <a:solidFill>
                <a:srgbClr val="003399"/>
              </a:solidFill>
              <a:effectLst/>
              <a:latin typeface="+mj-lt"/>
              <a:ea typeface="SimHei" pitchFamily="49" charset="-122"/>
              <a:cs typeface="Times New Roman" pitchFamily="18" charset="0"/>
            </a:endParaRPr>
          </a:p>
          <a:p>
            <a:pPr eaLnBrk="1" hangingPunct="1">
              <a:lnSpc>
                <a:spcPct val="120000"/>
              </a:lnSpc>
            </a:pPr>
            <a:r>
              <a:rPr lang="en-US" sz="6000" b="0" dirty="0" err="1" smtClean="0">
                <a:solidFill>
                  <a:srgbClr val="FF0000"/>
                </a:solidFill>
                <a:effectLst/>
                <a:latin typeface="+mj-lt"/>
                <a:ea typeface="SimHei" pitchFamily="49" charset="-122"/>
                <a:cs typeface="Times New Roman" pitchFamily="18" charset="0"/>
              </a:rPr>
              <a:t>Tâm</a:t>
            </a:r>
            <a:r>
              <a:rPr lang="en-US" sz="6000" b="0" dirty="0" smtClean="0">
                <a:solidFill>
                  <a:srgbClr val="FF0000"/>
                </a:solidFill>
                <a:effectLst/>
                <a:latin typeface="+mj-lt"/>
                <a:ea typeface="SimHei" pitchFamily="49" charset="-122"/>
                <a:cs typeface="Times New Roman" pitchFamily="18" charset="0"/>
              </a:rPr>
              <a:t> </a:t>
            </a:r>
            <a:r>
              <a:rPr lang="en-US" sz="6000" b="0" dirty="0" err="1" smtClean="0">
                <a:solidFill>
                  <a:srgbClr val="FF0000"/>
                </a:solidFill>
                <a:effectLst/>
                <a:latin typeface="+mj-lt"/>
                <a:ea typeface="SimHei" pitchFamily="49" charset="-122"/>
                <a:cs typeface="Times New Roman" pitchFamily="18" charset="0"/>
              </a:rPr>
              <a:t>Sự</a:t>
            </a:r>
            <a:r>
              <a:rPr lang="en-US" sz="6000" b="0" dirty="0" smtClean="0">
                <a:solidFill>
                  <a:srgbClr val="FF0000"/>
                </a:solidFill>
                <a:effectLst/>
                <a:latin typeface="+mj-lt"/>
                <a:ea typeface="SimHei" pitchFamily="49" charset="-122"/>
                <a:cs typeface="Times New Roman" pitchFamily="18" charset="0"/>
              </a:rPr>
              <a:t> </a:t>
            </a:r>
            <a:r>
              <a:rPr lang="en-US" sz="6000" b="0" dirty="0" err="1" smtClean="0">
                <a:solidFill>
                  <a:srgbClr val="FF0000"/>
                </a:solidFill>
                <a:effectLst/>
                <a:latin typeface="+mj-lt"/>
                <a:ea typeface="SimHei" pitchFamily="49" charset="-122"/>
                <a:cs typeface="Times New Roman" pitchFamily="18" charset="0"/>
              </a:rPr>
              <a:t>Một</a:t>
            </a:r>
            <a:r>
              <a:rPr lang="en-US" sz="6000" b="0" dirty="0" smtClean="0">
                <a:solidFill>
                  <a:srgbClr val="FF0000"/>
                </a:solidFill>
                <a:effectLst/>
                <a:latin typeface="+mj-lt"/>
                <a:ea typeface="SimHei" pitchFamily="49" charset="-122"/>
                <a:cs typeface="Times New Roman" pitchFamily="18" charset="0"/>
              </a:rPr>
              <a:t> </a:t>
            </a:r>
            <a:r>
              <a:rPr lang="en-US" sz="6000" b="0" dirty="0" err="1" smtClean="0">
                <a:solidFill>
                  <a:srgbClr val="FF0000"/>
                </a:solidFill>
                <a:effectLst/>
                <a:latin typeface="+mj-lt"/>
                <a:ea typeface="SimHei" pitchFamily="49" charset="-122"/>
                <a:cs typeface="Times New Roman" pitchFamily="18" charset="0"/>
              </a:rPr>
              <a:t>Đêm</a:t>
            </a:r>
            <a:r>
              <a:rPr lang="en-US" sz="6000" b="0" dirty="0" smtClean="0">
                <a:solidFill>
                  <a:srgbClr val="FF0000"/>
                </a:solidFill>
                <a:effectLst/>
                <a:latin typeface="+mj-lt"/>
                <a:ea typeface="SimHei" pitchFamily="49" charset="-122"/>
                <a:cs typeface="Times New Roman" pitchFamily="18" charset="0"/>
              </a:rPr>
              <a:t> </a:t>
            </a:r>
            <a:r>
              <a:rPr lang="en-US" sz="6000" b="0" dirty="0" err="1" smtClean="0">
                <a:solidFill>
                  <a:srgbClr val="FF0000"/>
                </a:solidFill>
                <a:effectLst/>
                <a:latin typeface="+mj-lt"/>
                <a:ea typeface="SimHei" pitchFamily="49" charset="-122"/>
                <a:cs typeface="Times New Roman" pitchFamily="18" charset="0"/>
              </a:rPr>
              <a:t>Đông</a:t>
            </a:r>
            <a:r>
              <a:rPr lang="en-US" sz="6000" b="0" dirty="0" smtClean="0">
                <a:solidFill>
                  <a:srgbClr val="FF0000"/>
                </a:solidFill>
                <a:effectLst/>
                <a:latin typeface="+mj-lt"/>
                <a:ea typeface="SimHei" pitchFamily="49" charset="-122"/>
                <a:cs typeface="Times New Roman" pitchFamily="18" charset="0"/>
              </a:rPr>
              <a:t> </a:t>
            </a:r>
            <a:endParaRPr lang="en-US" sz="6000" b="0" dirty="0">
              <a:solidFill>
                <a:srgbClr val="FF0000"/>
              </a:solidFill>
              <a:effectLst/>
              <a:latin typeface="+mj-lt"/>
              <a:ea typeface="SimHei" pitchFamily="49" charset="-122"/>
              <a:cs typeface="Times New Roman" pitchFamily="18" charset="0"/>
            </a:endParaRPr>
          </a:p>
          <a:p>
            <a:pPr eaLnBrk="1" hangingPunct="1">
              <a:lnSpc>
                <a:spcPct val="120000"/>
              </a:lnSpc>
            </a:pPr>
            <a:r>
              <a:rPr lang="en-US" sz="4400" b="0" i="1" dirty="0" smtClean="0">
                <a:solidFill>
                  <a:srgbClr val="003399"/>
                </a:solidFill>
                <a:effectLst/>
                <a:latin typeface="+mj-lt"/>
                <a:ea typeface="SimHei" pitchFamily="49" charset="-122"/>
                <a:cs typeface="Times New Roman" pitchFamily="18" charset="0"/>
              </a:rPr>
              <a:t>Lm </a:t>
            </a:r>
            <a:r>
              <a:rPr lang="en-US" sz="4400" b="0" i="1" dirty="0" err="1" smtClean="0">
                <a:solidFill>
                  <a:srgbClr val="003399"/>
                </a:solidFill>
                <a:effectLst/>
                <a:latin typeface="+mj-lt"/>
                <a:ea typeface="SimHei" pitchFamily="49" charset="-122"/>
                <a:cs typeface="Times New Roman" pitchFamily="18" charset="0"/>
              </a:rPr>
              <a:t>Văn</a:t>
            </a:r>
            <a:r>
              <a:rPr lang="en-US" sz="4400" b="0" i="1" dirty="0" smtClean="0">
                <a:solidFill>
                  <a:srgbClr val="003399"/>
                </a:solidFill>
                <a:effectLst/>
                <a:latin typeface="+mj-lt"/>
                <a:ea typeface="SimHei" pitchFamily="49" charset="-122"/>
                <a:cs typeface="Times New Roman" pitchFamily="18" charset="0"/>
              </a:rPr>
              <a:t> Chi</a:t>
            </a:r>
            <a:endParaRPr lang="en-US" sz="4400" b="0" i="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2219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285750"/>
            <a:ext cx="9144000" cy="5143500"/>
          </a:xfrm>
        </p:spPr>
        <p:txBody>
          <a:bodyPr>
            <a:noAutofit/>
          </a:bodyPr>
          <a:lstStyle/>
          <a:p>
            <a:pPr algn="just"/>
            <a:r>
              <a:rPr lang="vi-VN" sz="4800" dirty="0" smtClean="0">
                <a:solidFill>
                  <a:srgbClr val="FF0000"/>
                </a:solidFill>
                <a:latin typeface="+mj-lt"/>
                <a:cs typeface="Times New Roman" panose="02020603050405020304" pitchFamily="18" charset="0"/>
              </a:rPr>
              <a:t>ĐK</a:t>
            </a:r>
            <a:r>
              <a:rPr lang="vi-VN" sz="4800" dirty="0">
                <a:solidFill>
                  <a:srgbClr val="FF0000"/>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a:t>
            </a:r>
            <a:r>
              <a:rPr lang="vi-VN" sz="4800" i="1" dirty="0">
                <a:solidFill>
                  <a:srgbClr val="003399"/>
                </a:solidFill>
                <a:latin typeface="+mj-lt"/>
                <a:cs typeface="Times New Roman" panose="02020603050405020304" pitchFamily="18" charset="0"/>
              </a:rPr>
              <a:t>Con chẳng có gì dâng về cho </a:t>
            </a:r>
            <a:r>
              <a:rPr lang="vi-VN" sz="4800" i="1" dirty="0" smtClean="0">
                <a:solidFill>
                  <a:srgbClr val="003399"/>
                </a:solidFill>
                <a:latin typeface="+mj-lt"/>
                <a:cs typeface="Times New Roman" panose="02020603050405020304" pitchFamily="18" charset="0"/>
              </a:rPr>
              <a:t>Chúa, </a:t>
            </a:r>
            <a:r>
              <a:rPr lang="vi-VN" sz="4800" i="1" dirty="0">
                <a:solidFill>
                  <a:srgbClr val="003399"/>
                </a:solidFill>
                <a:latin typeface="+mj-lt"/>
                <a:cs typeface="Times New Roman" panose="02020603050405020304" pitchFamily="18" charset="0"/>
              </a:rPr>
              <a:t>Chúa Hài Đồng </a:t>
            </a:r>
            <a:r>
              <a:rPr lang="vi-VN" sz="4800" i="1" dirty="0" smtClean="0">
                <a:solidFill>
                  <a:srgbClr val="003399"/>
                </a:solidFill>
                <a:latin typeface="+mj-lt"/>
                <a:cs typeface="Times New Roman" panose="02020603050405020304" pitchFamily="18" charset="0"/>
              </a:rPr>
              <a:t>ơi </a:t>
            </a:r>
            <a:r>
              <a:rPr lang="vi-VN" sz="4800" dirty="0" smtClean="0">
                <a:solidFill>
                  <a:srgbClr val="003399"/>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Con chẳng có gì dâng về cho Chúa, vàng hương quý giá trên đời. (</a:t>
            </a:r>
            <a:r>
              <a:rPr lang="vi-VN" sz="4800" i="1" dirty="0">
                <a:solidFill>
                  <a:srgbClr val="003399"/>
                </a:solidFill>
                <a:latin typeface="+mj-lt"/>
                <a:cs typeface="Times New Roman" panose="02020603050405020304" pitchFamily="18" charset="0"/>
              </a:rPr>
              <a:t>Mộc dược dầu thơm hương </a:t>
            </a:r>
            <a:r>
              <a:rPr lang="vi-VN" sz="4800" i="1" dirty="0" smtClean="0">
                <a:solidFill>
                  <a:srgbClr val="003399"/>
                </a:solidFill>
                <a:latin typeface="+mj-lt"/>
                <a:cs typeface="Times New Roman" panose="02020603050405020304" pitchFamily="18" charset="0"/>
              </a:rPr>
              <a:t>ngát </a:t>
            </a:r>
            <a:r>
              <a:rPr lang="vi-VN" sz="4800" dirty="0" smtClean="0">
                <a:solidFill>
                  <a:srgbClr val="003399"/>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Con có gì dâng Chúa đêm nay. </a:t>
            </a:r>
            <a:endParaRPr lang="vi-VN"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97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19050"/>
            <a:ext cx="9144000" cy="5143500"/>
          </a:xfrm>
        </p:spPr>
        <p:txBody>
          <a:bodyPr>
            <a:noAutofit/>
          </a:bodyPr>
          <a:lstStyle/>
          <a:p>
            <a:pPr algn="just"/>
            <a:r>
              <a:rPr lang="vi-VN" sz="4600" dirty="0" smtClean="0">
                <a:solidFill>
                  <a:srgbClr val="FF0000"/>
                </a:solidFill>
                <a:latin typeface="+mj-lt"/>
                <a:cs typeface="Times New Roman" panose="02020603050405020304" pitchFamily="18" charset="0"/>
              </a:rPr>
              <a:t>**</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a:t>
            </a:r>
            <a:r>
              <a:rPr lang="vi-VN" sz="4600" i="1" dirty="0">
                <a:solidFill>
                  <a:srgbClr val="003399"/>
                </a:solidFill>
                <a:latin typeface="+mj-lt"/>
                <a:cs typeface="Times New Roman" panose="02020603050405020304" pitchFamily="18" charset="0"/>
              </a:rPr>
              <a:t>Ôi đêm diệu huyền con quỳ bên </a:t>
            </a:r>
            <a:r>
              <a:rPr lang="vi-VN" sz="4600" i="1" dirty="0" smtClean="0">
                <a:solidFill>
                  <a:srgbClr val="003399"/>
                </a:solidFill>
                <a:latin typeface="+mj-lt"/>
                <a:cs typeface="Times New Roman" panose="02020603050405020304" pitchFamily="18" charset="0"/>
              </a:rPr>
              <a:t>Chúa, </a:t>
            </a:r>
            <a:r>
              <a:rPr lang="vi-VN" sz="4600" i="1" dirty="0">
                <a:solidFill>
                  <a:srgbClr val="003399"/>
                </a:solidFill>
                <a:latin typeface="+mj-lt"/>
                <a:cs typeface="Times New Roman" panose="02020603050405020304" pitchFamily="18" charset="0"/>
              </a:rPr>
              <a:t>bên hang đá thô sơ nghèo </a:t>
            </a:r>
            <a:r>
              <a:rPr lang="vi-VN" sz="4600" i="1" dirty="0" smtClean="0">
                <a:solidFill>
                  <a:srgbClr val="003399"/>
                </a:solidFill>
                <a:latin typeface="+mj-lt"/>
                <a:cs typeface="Times New Roman" panose="02020603050405020304" pitchFamily="18" charset="0"/>
              </a:rPr>
              <a:t>hèn </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Con vẫn lặng </a:t>
            </a:r>
            <a:r>
              <a:rPr lang="vi-VN" sz="4600" dirty="0" smtClean="0">
                <a:solidFill>
                  <a:srgbClr val="003399"/>
                </a:solidFill>
                <a:latin typeface="+mj-lt"/>
                <a:cs typeface="Times New Roman" panose="02020603050405020304" pitchFamily="18" charset="0"/>
              </a:rPr>
              <a:t>quỳ, </a:t>
            </a:r>
            <a:r>
              <a:rPr lang="vi-VN" sz="4600" dirty="0">
                <a:solidFill>
                  <a:srgbClr val="003399"/>
                </a:solidFill>
                <a:latin typeface="+mj-lt"/>
                <a:cs typeface="Times New Roman" panose="02020603050405020304" pitchFamily="18" charset="0"/>
              </a:rPr>
              <a:t>có gì dâng Chúa, thì nay dâng hiến xác hồn. (</a:t>
            </a:r>
            <a:r>
              <a:rPr lang="vi-VN" sz="4600" i="1" dirty="0">
                <a:solidFill>
                  <a:srgbClr val="003399"/>
                </a:solidFill>
                <a:latin typeface="+mj-lt"/>
                <a:cs typeface="Times New Roman" panose="02020603050405020304" pitchFamily="18" charset="0"/>
              </a:rPr>
              <a:t>Và đây tâm tư mơ </a:t>
            </a:r>
            <a:r>
              <a:rPr lang="vi-VN" sz="4600" i="1" dirty="0" smtClean="0">
                <a:solidFill>
                  <a:srgbClr val="003399"/>
                </a:solidFill>
                <a:latin typeface="+mj-lt"/>
                <a:cs typeface="Times New Roman" panose="02020603050405020304" pitchFamily="18" charset="0"/>
              </a:rPr>
              <a:t>ước </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đây trái tim con làm hang đá Bê-lem dâng </a:t>
            </a:r>
            <a:r>
              <a:rPr lang="vi-VN" sz="4600" dirty="0" smtClean="0">
                <a:solidFill>
                  <a:srgbClr val="003399"/>
                </a:solidFill>
                <a:latin typeface="+mj-lt"/>
                <a:cs typeface="Times New Roman" panose="02020603050405020304" pitchFamily="18" charset="0"/>
              </a:rPr>
              <a:t>Ngài. </a:t>
            </a:r>
            <a:r>
              <a:rPr lang="vi-VN" sz="4600" dirty="0">
                <a:solidFill>
                  <a:srgbClr val="003399"/>
                </a:solidFill>
                <a:latin typeface="+mj-lt"/>
                <a:cs typeface="Times New Roman" panose="02020603050405020304" pitchFamily="18" charset="0"/>
              </a:rPr>
              <a:t>(</a:t>
            </a:r>
            <a:r>
              <a:rPr lang="vi-VN" sz="4600" i="1" dirty="0">
                <a:solidFill>
                  <a:srgbClr val="003399"/>
                </a:solidFill>
                <a:latin typeface="+mj-lt"/>
                <a:cs typeface="Times New Roman" panose="02020603050405020304" pitchFamily="18" charset="0"/>
              </a:rPr>
              <a:t>dâng </a:t>
            </a:r>
            <a:r>
              <a:rPr lang="vi-VN" sz="4600" i="1" dirty="0" smtClean="0">
                <a:solidFill>
                  <a:srgbClr val="003399"/>
                </a:solidFill>
                <a:latin typeface="+mj-lt"/>
                <a:cs typeface="Times New Roman" panose="02020603050405020304" pitchFamily="18" charset="0"/>
              </a:rPr>
              <a:t>Ngài </a:t>
            </a:r>
            <a:r>
              <a:rPr lang="vi-VN" sz="4600" dirty="0" smtClean="0">
                <a:solidFill>
                  <a:srgbClr val="003399"/>
                </a:solidFill>
                <a:latin typeface="+mj-lt"/>
                <a:cs typeface="Times New Roman" panose="02020603050405020304" pitchFamily="18" charset="0"/>
              </a:rPr>
              <a:t>).</a:t>
            </a:r>
            <a:endParaRPr lang="vi-VN" sz="4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6467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vi-VN" sz="5400" dirty="0" smtClean="0">
                <a:solidFill>
                  <a:srgbClr val="FF0000"/>
                </a:solidFill>
                <a:latin typeface="+mj-lt"/>
                <a:cs typeface="Times New Roman" panose="02020603050405020304" pitchFamily="18" charset="0"/>
              </a:rPr>
              <a:t>Pk1: </a:t>
            </a:r>
            <a:r>
              <a:rPr lang="vi-VN" sz="5400" dirty="0" smtClean="0">
                <a:solidFill>
                  <a:srgbClr val="003399"/>
                </a:solidFill>
                <a:latin typeface="+mj-lt"/>
                <a:cs typeface="Times New Roman" panose="02020603050405020304" pitchFamily="18" charset="0"/>
              </a:rPr>
              <a:t>Nghe </a:t>
            </a:r>
            <a:r>
              <a:rPr lang="vi-VN" sz="5400" dirty="0">
                <a:solidFill>
                  <a:srgbClr val="003399"/>
                </a:solidFill>
                <a:latin typeface="+mj-lt"/>
                <a:cs typeface="Times New Roman" panose="02020603050405020304" pitchFamily="18" charset="0"/>
              </a:rPr>
              <a:t>từng hồi chuông </a:t>
            </a:r>
            <a:r>
              <a:rPr lang="vi-VN" sz="5400" dirty="0" smtClean="0">
                <a:solidFill>
                  <a:srgbClr val="003399"/>
                </a:solidFill>
                <a:latin typeface="+mj-lt"/>
                <a:cs typeface="Times New Roman" panose="02020603050405020304" pitchFamily="18" charset="0"/>
              </a:rPr>
              <a:t>ngân, </a:t>
            </a:r>
            <a:r>
              <a:rPr lang="vi-VN" sz="5400" dirty="0">
                <a:solidFill>
                  <a:srgbClr val="003399"/>
                </a:solidFill>
                <a:latin typeface="+mj-lt"/>
                <a:cs typeface="Times New Roman" panose="02020603050405020304" pitchFamily="18" charset="0"/>
              </a:rPr>
              <a:t>reo vang loan báo Tin </a:t>
            </a:r>
            <a:r>
              <a:rPr lang="vi-VN" sz="5400" dirty="0" smtClean="0">
                <a:solidFill>
                  <a:srgbClr val="003399"/>
                </a:solidFill>
                <a:latin typeface="+mj-lt"/>
                <a:cs typeface="Times New Roman" panose="02020603050405020304" pitchFamily="18" charset="0"/>
              </a:rPr>
              <a:t>Mừng, </a:t>
            </a:r>
            <a:r>
              <a:rPr lang="vi-VN" sz="5400" dirty="0">
                <a:solidFill>
                  <a:srgbClr val="003399"/>
                </a:solidFill>
                <a:latin typeface="+mj-lt"/>
                <a:cs typeface="Times New Roman" panose="02020603050405020304" pitchFamily="18" charset="0"/>
              </a:rPr>
              <a:t>Chúa Ngôi Hai đã giáng sinh. Gió về ngập không gian, sao đêm lung linh mơ </a:t>
            </a:r>
            <a:r>
              <a:rPr lang="vi-VN" sz="5400" dirty="0" smtClean="0">
                <a:solidFill>
                  <a:srgbClr val="003399"/>
                </a:solidFill>
                <a:latin typeface="+mj-lt"/>
                <a:cs typeface="Times New Roman" panose="02020603050405020304" pitchFamily="18" charset="0"/>
              </a:rPr>
              <a:t>huyền, </a:t>
            </a:r>
            <a:r>
              <a:rPr lang="vi-VN" sz="5400" dirty="0">
                <a:solidFill>
                  <a:srgbClr val="003399"/>
                </a:solidFill>
                <a:latin typeface="+mj-lt"/>
                <a:cs typeface="Times New Roman" panose="02020603050405020304" pitchFamily="18" charset="0"/>
              </a:rPr>
              <a:t>và Ngôi Hai giáng thế.</a:t>
            </a: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285750"/>
            <a:ext cx="9144000" cy="5143500"/>
          </a:xfrm>
        </p:spPr>
        <p:txBody>
          <a:bodyPr>
            <a:noAutofit/>
          </a:bodyPr>
          <a:lstStyle/>
          <a:p>
            <a:pPr algn="just"/>
            <a:r>
              <a:rPr lang="vi-VN" sz="4800" dirty="0" smtClean="0">
                <a:solidFill>
                  <a:srgbClr val="FF0000"/>
                </a:solidFill>
                <a:latin typeface="+mj-lt"/>
                <a:cs typeface="Times New Roman" panose="02020603050405020304" pitchFamily="18" charset="0"/>
              </a:rPr>
              <a:t>ĐK</a:t>
            </a:r>
            <a:r>
              <a:rPr lang="vi-VN" sz="4800" dirty="0">
                <a:solidFill>
                  <a:srgbClr val="FF0000"/>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a:t>
            </a:r>
            <a:r>
              <a:rPr lang="vi-VN" sz="4800" i="1" dirty="0">
                <a:solidFill>
                  <a:srgbClr val="003399"/>
                </a:solidFill>
                <a:latin typeface="+mj-lt"/>
                <a:cs typeface="Times New Roman" panose="02020603050405020304" pitchFamily="18" charset="0"/>
              </a:rPr>
              <a:t>Con chẳng có gì dâng về cho </a:t>
            </a:r>
            <a:r>
              <a:rPr lang="vi-VN" sz="4800" i="1" dirty="0" smtClean="0">
                <a:solidFill>
                  <a:srgbClr val="003399"/>
                </a:solidFill>
                <a:latin typeface="+mj-lt"/>
                <a:cs typeface="Times New Roman" panose="02020603050405020304" pitchFamily="18" charset="0"/>
              </a:rPr>
              <a:t>Chúa, </a:t>
            </a:r>
            <a:r>
              <a:rPr lang="vi-VN" sz="4800" i="1" dirty="0">
                <a:solidFill>
                  <a:srgbClr val="003399"/>
                </a:solidFill>
                <a:latin typeface="+mj-lt"/>
                <a:cs typeface="Times New Roman" panose="02020603050405020304" pitchFamily="18" charset="0"/>
              </a:rPr>
              <a:t>Chúa Hài Đồng </a:t>
            </a:r>
            <a:r>
              <a:rPr lang="vi-VN" sz="4800" i="1" dirty="0" smtClean="0">
                <a:solidFill>
                  <a:srgbClr val="003399"/>
                </a:solidFill>
                <a:latin typeface="+mj-lt"/>
                <a:cs typeface="Times New Roman" panose="02020603050405020304" pitchFamily="18" charset="0"/>
              </a:rPr>
              <a:t>ơi </a:t>
            </a:r>
            <a:r>
              <a:rPr lang="vi-VN" sz="4800" dirty="0" smtClean="0">
                <a:solidFill>
                  <a:srgbClr val="003399"/>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Con chẳng có gì dâng về cho Chúa, vàng hương quý giá trên đời. (</a:t>
            </a:r>
            <a:r>
              <a:rPr lang="vi-VN" sz="4800" i="1" dirty="0">
                <a:solidFill>
                  <a:srgbClr val="003399"/>
                </a:solidFill>
                <a:latin typeface="+mj-lt"/>
                <a:cs typeface="Times New Roman" panose="02020603050405020304" pitchFamily="18" charset="0"/>
              </a:rPr>
              <a:t>Mộc dược dầu thơm hương </a:t>
            </a:r>
            <a:r>
              <a:rPr lang="vi-VN" sz="4800" i="1" dirty="0" smtClean="0">
                <a:solidFill>
                  <a:srgbClr val="003399"/>
                </a:solidFill>
                <a:latin typeface="+mj-lt"/>
                <a:cs typeface="Times New Roman" panose="02020603050405020304" pitchFamily="18" charset="0"/>
              </a:rPr>
              <a:t>ngát </a:t>
            </a:r>
            <a:r>
              <a:rPr lang="vi-VN" sz="4800" dirty="0" smtClean="0">
                <a:solidFill>
                  <a:srgbClr val="003399"/>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Con có gì dâng Chúa đêm nay. </a:t>
            </a:r>
            <a:endParaRPr lang="vi-VN"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7385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0955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6000" dirty="0" smtClean="0">
                <a:solidFill>
                  <a:srgbClr val="FF0000"/>
                </a:solidFill>
                <a:latin typeface="+mj-lt"/>
              </a:rPr>
              <a:t>**</a:t>
            </a:r>
            <a:r>
              <a:rPr lang="vi-VN" sz="6000" dirty="0" smtClean="0">
                <a:solidFill>
                  <a:srgbClr val="003399"/>
                </a:solidFill>
                <a:latin typeface="+mj-lt"/>
              </a:rPr>
              <a:t> Ôi </a:t>
            </a:r>
            <a:r>
              <a:rPr lang="vi-VN" sz="6000" dirty="0">
                <a:solidFill>
                  <a:srgbClr val="003399"/>
                </a:solidFill>
                <a:latin typeface="+mj-lt"/>
              </a:rPr>
              <a:t>đêm đông linh </a:t>
            </a:r>
            <a:r>
              <a:rPr lang="vi-VN" sz="6000" dirty="0" smtClean="0">
                <a:solidFill>
                  <a:srgbClr val="003399"/>
                </a:solidFill>
                <a:latin typeface="+mj-lt"/>
              </a:rPr>
              <a:t>thiêng, </a:t>
            </a:r>
            <a:r>
              <a:rPr lang="vi-VN" sz="6000" dirty="0">
                <a:solidFill>
                  <a:srgbClr val="003399"/>
                </a:solidFill>
                <a:latin typeface="+mj-lt"/>
              </a:rPr>
              <a:t>Chúa Trời làm </a:t>
            </a:r>
            <a:r>
              <a:rPr lang="vi-VN" sz="6000" dirty="0" smtClean="0">
                <a:solidFill>
                  <a:srgbClr val="003399"/>
                </a:solidFill>
                <a:latin typeface="+mj-lt"/>
              </a:rPr>
              <a:t>Người, </a:t>
            </a:r>
            <a:r>
              <a:rPr lang="vi-VN" sz="6000" dirty="0">
                <a:solidFill>
                  <a:srgbClr val="003399"/>
                </a:solidFill>
                <a:latin typeface="+mj-lt"/>
              </a:rPr>
              <a:t>đất trời giao hòa. Ôi đêm đông linh </a:t>
            </a:r>
            <a:r>
              <a:rPr lang="vi-VN" sz="6000" dirty="0" smtClean="0">
                <a:solidFill>
                  <a:srgbClr val="003399"/>
                </a:solidFill>
                <a:latin typeface="+mj-lt"/>
              </a:rPr>
              <a:t>thiêng, </a:t>
            </a:r>
            <a:r>
              <a:rPr lang="vi-VN" sz="6000" dirty="0">
                <a:solidFill>
                  <a:srgbClr val="003399"/>
                </a:solidFill>
                <a:latin typeface="+mj-lt"/>
              </a:rPr>
              <a:t>Chúa Trời làm </a:t>
            </a:r>
            <a:r>
              <a:rPr lang="vi-VN" sz="6000" dirty="0" smtClean="0">
                <a:solidFill>
                  <a:srgbClr val="003399"/>
                </a:solidFill>
                <a:latin typeface="+mj-lt"/>
              </a:rPr>
              <a:t>Người, </a:t>
            </a:r>
            <a:r>
              <a:rPr lang="vi-VN" sz="6000" dirty="0">
                <a:solidFill>
                  <a:srgbClr val="003399"/>
                </a:solidFill>
                <a:latin typeface="+mj-lt"/>
              </a:rPr>
              <a:t>và ở cùng ta. </a:t>
            </a:r>
          </a:p>
        </p:txBody>
      </p:sp>
    </p:spTree>
    <p:extLst>
      <p:ext uri="{BB962C8B-B14F-4D97-AF65-F5344CB8AC3E}">
        <p14:creationId xmlns:p14="http://schemas.microsoft.com/office/powerpoint/2010/main" val="3221218309"/>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19050"/>
            <a:ext cx="9144000" cy="5143500"/>
          </a:xfrm>
        </p:spPr>
        <p:txBody>
          <a:bodyPr>
            <a:noAutofit/>
          </a:bodyPr>
          <a:lstStyle/>
          <a:p>
            <a:pPr algn="just"/>
            <a:r>
              <a:rPr lang="vi-VN" sz="4600" dirty="0" smtClean="0">
                <a:solidFill>
                  <a:srgbClr val="FF0000"/>
                </a:solidFill>
                <a:latin typeface="+mj-lt"/>
                <a:cs typeface="Times New Roman" panose="02020603050405020304" pitchFamily="18" charset="0"/>
              </a:rPr>
              <a:t>**</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a:t>
            </a:r>
            <a:r>
              <a:rPr lang="vi-VN" sz="4600" i="1" dirty="0">
                <a:solidFill>
                  <a:srgbClr val="003399"/>
                </a:solidFill>
                <a:latin typeface="+mj-lt"/>
                <a:cs typeface="Times New Roman" panose="02020603050405020304" pitchFamily="18" charset="0"/>
              </a:rPr>
              <a:t>Ôi đêm diệu huyền con quỳ bên </a:t>
            </a:r>
            <a:r>
              <a:rPr lang="vi-VN" sz="4600" i="1" dirty="0" smtClean="0">
                <a:solidFill>
                  <a:srgbClr val="003399"/>
                </a:solidFill>
                <a:latin typeface="+mj-lt"/>
                <a:cs typeface="Times New Roman" panose="02020603050405020304" pitchFamily="18" charset="0"/>
              </a:rPr>
              <a:t>Chúa, </a:t>
            </a:r>
            <a:r>
              <a:rPr lang="vi-VN" sz="4600" i="1" dirty="0">
                <a:solidFill>
                  <a:srgbClr val="003399"/>
                </a:solidFill>
                <a:latin typeface="+mj-lt"/>
                <a:cs typeface="Times New Roman" panose="02020603050405020304" pitchFamily="18" charset="0"/>
              </a:rPr>
              <a:t>bên hang đá thô sơ nghèo </a:t>
            </a:r>
            <a:r>
              <a:rPr lang="vi-VN" sz="4600" i="1" dirty="0" smtClean="0">
                <a:solidFill>
                  <a:srgbClr val="003399"/>
                </a:solidFill>
                <a:latin typeface="+mj-lt"/>
                <a:cs typeface="Times New Roman" panose="02020603050405020304" pitchFamily="18" charset="0"/>
              </a:rPr>
              <a:t>hèn </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Con vẫn lặng </a:t>
            </a:r>
            <a:r>
              <a:rPr lang="vi-VN" sz="4600" dirty="0" smtClean="0">
                <a:solidFill>
                  <a:srgbClr val="003399"/>
                </a:solidFill>
                <a:latin typeface="+mj-lt"/>
                <a:cs typeface="Times New Roman" panose="02020603050405020304" pitchFamily="18" charset="0"/>
              </a:rPr>
              <a:t>quỳ, </a:t>
            </a:r>
            <a:r>
              <a:rPr lang="vi-VN" sz="4600" dirty="0">
                <a:solidFill>
                  <a:srgbClr val="003399"/>
                </a:solidFill>
                <a:latin typeface="+mj-lt"/>
                <a:cs typeface="Times New Roman" panose="02020603050405020304" pitchFamily="18" charset="0"/>
              </a:rPr>
              <a:t>có gì dâng Chúa, thì nay dâng hiến xác hồn. (</a:t>
            </a:r>
            <a:r>
              <a:rPr lang="vi-VN" sz="4600" i="1" dirty="0">
                <a:solidFill>
                  <a:srgbClr val="003399"/>
                </a:solidFill>
                <a:latin typeface="+mj-lt"/>
                <a:cs typeface="Times New Roman" panose="02020603050405020304" pitchFamily="18" charset="0"/>
              </a:rPr>
              <a:t>Và đây tâm tư mơ </a:t>
            </a:r>
            <a:r>
              <a:rPr lang="vi-VN" sz="4600" i="1" dirty="0" smtClean="0">
                <a:solidFill>
                  <a:srgbClr val="003399"/>
                </a:solidFill>
                <a:latin typeface="+mj-lt"/>
                <a:cs typeface="Times New Roman" panose="02020603050405020304" pitchFamily="18" charset="0"/>
              </a:rPr>
              <a:t>ước </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đây trái tim con làm hang đá Bê-lem dâng </a:t>
            </a:r>
            <a:r>
              <a:rPr lang="vi-VN" sz="4600" dirty="0" smtClean="0">
                <a:solidFill>
                  <a:srgbClr val="003399"/>
                </a:solidFill>
                <a:latin typeface="+mj-lt"/>
                <a:cs typeface="Times New Roman" panose="02020603050405020304" pitchFamily="18" charset="0"/>
              </a:rPr>
              <a:t>Ngài. </a:t>
            </a:r>
            <a:r>
              <a:rPr lang="vi-VN" sz="4600" dirty="0">
                <a:solidFill>
                  <a:srgbClr val="003399"/>
                </a:solidFill>
                <a:latin typeface="+mj-lt"/>
                <a:cs typeface="Times New Roman" panose="02020603050405020304" pitchFamily="18" charset="0"/>
              </a:rPr>
              <a:t>(</a:t>
            </a:r>
            <a:r>
              <a:rPr lang="vi-VN" sz="4600" i="1" dirty="0">
                <a:solidFill>
                  <a:srgbClr val="003399"/>
                </a:solidFill>
                <a:latin typeface="+mj-lt"/>
                <a:cs typeface="Times New Roman" panose="02020603050405020304" pitchFamily="18" charset="0"/>
              </a:rPr>
              <a:t>dâng </a:t>
            </a:r>
            <a:r>
              <a:rPr lang="vi-VN" sz="4600" i="1" dirty="0" smtClean="0">
                <a:solidFill>
                  <a:srgbClr val="003399"/>
                </a:solidFill>
                <a:latin typeface="+mj-lt"/>
                <a:cs typeface="Times New Roman" panose="02020603050405020304" pitchFamily="18" charset="0"/>
              </a:rPr>
              <a:t>Ngài </a:t>
            </a:r>
            <a:r>
              <a:rPr lang="vi-VN" sz="4600" dirty="0" smtClean="0">
                <a:solidFill>
                  <a:srgbClr val="003399"/>
                </a:solidFill>
                <a:latin typeface="+mj-lt"/>
                <a:cs typeface="Times New Roman" panose="02020603050405020304" pitchFamily="18" charset="0"/>
              </a:rPr>
              <a:t>).</a:t>
            </a:r>
            <a:endParaRPr lang="vi-VN" sz="4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148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vi-VN" sz="5400" dirty="0" smtClean="0">
                <a:solidFill>
                  <a:srgbClr val="FF0000"/>
                </a:solidFill>
                <a:latin typeface="+mj-lt"/>
                <a:cs typeface="Times New Roman" panose="02020603050405020304" pitchFamily="18" charset="0"/>
              </a:rPr>
              <a:t>Pk2: </a:t>
            </a:r>
            <a:r>
              <a:rPr lang="vi-VN" sz="5400" dirty="0" smtClean="0">
                <a:solidFill>
                  <a:srgbClr val="003399"/>
                </a:solidFill>
                <a:latin typeface="+mj-lt"/>
                <a:cs typeface="Times New Roman" panose="02020603050405020304" pitchFamily="18" charset="0"/>
              </a:rPr>
              <a:t>Đêm </a:t>
            </a:r>
            <a:r>
              <a:rPr lang="vi-VN" sz="5400" dirty="0">
                <a:solidFill>
                  <a:srgbClr val="003399"/>
                </a:solidFill>
                <a:latin typeface="+mj-lt"/>
                <a:cs typeface="Times New Roman" panose="02020603050405020304" pitchFamily="18" charset="0"/>
              </a:rPr>
              <a:t>nhiệm mầu linh </a:t>
            </a:r>
            <a:r>
              <a:rPr lang="vi-VN" sz="5400" dirty="0" smtClean="0">
                <a:solidFill>
                  <a:srgbClr val="003399"/>
                </a:solidFill>
                <a:latin typeface="+mj-lt"/>
                <a:cs typeface="Times New Roman" panose="02020603050405020304" pitchFamily="18" charset="0"/>
              </a:rPr>
              <a:t>thiêng, </a:t>
            </a:r>
            <a:r>
              <a:rPr lang="vi-VN" sz="5400" dirty="0">
                <a:solidFill>
                  <a:srgbClr val="003399"/>
                </a:solidFill>
                <a:latin typeface="+mj-lt"/>
                <a:cs typeface="Times New Roman" panose="02020603050405020304" pitchFamily="18" charset="0"/>
              </a:rPr>
              <a:t>Ngôi Hai đã xuống gian </a:t>
            </a:r>
            <a:r>
              <a:rPr lang="vi-VN" sz="5400" dirty="0" smtClean="0">
                <a:solidFill>
                  <a:srgbClr val="003399"/>
                </a:solidFill>
                <a:latin typeface="+mj-lt"/>
                <a:cs typeface="Times New Roman" panose="02020603050405020304" pitchFamily="18" charset="0"/>
              </a:rPr>
              <a:t>trần, </a:t>
            </a:r>
            <a:r>
              <a:rPr lang="vi-VN" sz="5400" dirty="0">
                <a:solidFill>
                  <a:srgbClr val="003399"/>
                </a:solidFill>
                <a:latin typeface="+mj-lt"/>
                <a:cs typeface="Times New Roman" panose="02020603050405020304" pitchFamily="18" charset="0"/>
              </a:rPr>
              <a:t>cứu nhân loại khỏi bất công. Chúa Trời ngàn vinh quang, nhưng nay sinh ra làm </a:t>
            </a:r>
            <a:r>
              <a:rPr lang="vi-VN" sz="5400" dirty="0" smtClean="0">
                <a:solidFill>
                  <a:srgbClr val="003399"/>
                </a:solidFill>
                <a:latin typeface="+mj-lt"/>
                <a:cs typeface="Times New Roman" panose="02020603050405020304" pitchFamily="18" charset="0"/>
              </a:rPr>
              <a:t>người, và </a:t>
            </a:r>
            <a:r>
              <a:rPr lang="vi-VN" sz="5400" dirty="0">
                <a:solidFill>
                  <a:srgbClr val="003399"/>
                </a:solidFill>
                <a:latin typeface="+mj-lt"/>
                <a:cs typeface="Times New Roman" panose="02020603050405020304" pitchFamily="18" charset="0"/>
              </a:rPr>
              <a:t>mang thân yếu đuối.</a:t>
            </a: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285750"/>
            <a:ext cx="9144000" cy="5143500"/>
          </a:xfrm>
        </p:spPr>
        <p:txBody>
          <a:bodyPr>
            <a:noAutofit/>
          </a:bodyPr>
          <a:lstStyle/>
          <a:p>
            <a:pPr algn="just"/>
            <a:r>
              <a:rPr lang="vi-VN" sz="4800" dirty="0" smtClean="0">
                <a:solidFill>
                  <a:srgbClr val="FF0000"/>
                </a:solidFill>
                <a:latin typeface="+mj-lt"/>
                <a:cs typeface="Times New Roman" panose="02020603050405020304" pitchFamily="18" charset="0"/>
              </a:rPr>
              <a:t>ĐK</a:t>
            </a:r>
            <a:r>
              <a:rPr lang="vi-VN" sz="4800" dirty="0">
                <a:solidFill>
                  <a:srgbClr val="FF0000"/>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a:t>
            </a:r>
            <a:r>
              <a:rPr lang="vi-VN" sz="4800" i="1" dirty="0">
                <a:solidFill>
                  <a:srgbClr val="003399"/>
                </a:solidFill>
                <a:latin typeface="+mj-lt"/>
                <a:cs typeface="Times New Roman" panose="02020603050405020304" pitchFamily="18" charset="0"/>
              </a:rPr>
              <a:t>Con chẳng có gì dâng về cho </a:t>
            </a:r>
            <a:r>
              <a:rPr lang="vi-VN" sz="4800" i="1" dirty="0" smtClean="0">
                <a:solidFill>
                  <a:srgbClr val="003399"/>
                </a:solidFill>
                <a:latin typeface="+mj-lt"/>
                <a:cs typeface="Times New Roman" panose="02020603050405020304" pitchFamily="18" charset="0"/>
              </a:rPr>
              <a:t>Chúa, </a:t>
            </a:r>
            <a:r>
              <a:rPr lang="vi-VN" sz="4800" i="1" dirty="0">
                <a:solidFill>
                  <a:srgbClr val="003399"/>
                </a:solidFill>
                <a:latin typeface="+mj-lt"/>
                <a:cs typeface="Times New Roman" panose="02020603050405020304" pitchFamily="18" charset="0"/>
              </a:rPr>
              <a:t>Chúa Hài Đồng </a:t>
            </a:r>
            <a:r>
              <a:rPr lang="vi-VN" sz="4800" i="1" dirty="0" smtClean="0">
                <a:solidFill>
                  <a:srgbClr val="003399"/>
                </a:solidFill>
                <a:latin typeface="+mj-lt"/>
                <a:cs typeface="Times New Roman" panose="02020603050405020304" pitchFamily="18" charset="0"/>
              </a:rPr>
              <a:t>ơi </a:t>
            </a:r>
            <a:r>
              <a:rPr lang="vi-VN" sz="4800" dirty="0" smtClean="0">
                <a:solidFill>
                  <a:srgbClr val="003399"/>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Con chẳng có gì dâng về cho Chúa, vàng hương quý giá trên đời. (</a:t>
            </a:r>
            <a:r>
              <a:rPr lang="vi-VN" sz="4800" i="1" dirty="0">
                <a:solidFill>
                  <a:srgbClr val="003399"/>
                </a:solidFill>
                <a:latin typeface="+mj-lt"/>
                <a:cs typeface="Times New Roman" panose="02020603050405020304" pitchFamily="18" charset="0"/>
              </a:rPr>
              <a:t>Mộc dược dầu thơm hương </a:t>
            </a:r>
            <a:r>
              <a:rPr lang="vi-VN" sz="4800" i="1" dirty="0" smtClean="0">
                <a:solidFill>
                  <a:srgbClr val="003399"/>
                </a:solidFill>
                <a:latin typeface="+mj-lt"/>
                <a:cs typeface="Times New Roman" panose="02020603050405020304" pitchFamily="18" charset="0"/>
              </a:rPr>
              <a:t>ngát </a:t>
            </a:r>
            <a:r>
              <a:rPr lang="vi-VN" sz="4800" dirty="0" smtClean="0">
                <a:solidFill>
                  <a:srgbClr val="003399"/>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Con có gì dâng Chúa đêm nay. </a:t>
            </a:r>
            <a:endParaRPr lang="vi-VN"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7585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19050"/>
            <a:ext cx="9144000" cy="5143500"/>
          </a:xfrm>
        </p:spPr>
        <p:txBody>
          <a:bodyPr>
            <a:noAutofit/>
          </a:bodyPr>
          <a:lstStyle/>
          <a:p>
            <a:pPr algn="just"/>
            <a:r>
              <a:rPr lang="vi-VN" sz="4600" dirty="0" smtClean="0">
                <a:solidFill>
                  <a:srgbClr val="FF0000"/>
                </a:solidFill>
                <a:latin typeface="+mj-lt"/>
                <a:cs typeface="Times New Roman" panose="02020603050405020304" pitchFamily="18" charset="0"/>
              </a:rPr>
              <a:t>**</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a:t>
            </a:r>
            <a:r>
              <a:rPr lang="vi-VN" sz="4600" i="1" dirty="0">
                <a:solidFill>
                  <a:srgbClr val="003399"/>
                </a:solidFill>
                <a:latin typeface="+mj-lt"/>
                <a:cs typeface="Times New Roman" panose="02020603050405020304" pitchFamily="18" charset="0"/>
              </a:rPr>
              <a:t>Ôi đêm diệu huyền con quỳ bên </a:t>
            </a:r>
            <a:r>
              <a:rPr lang="vi-VN" sz="4600" i="1" dirty="0" smtClean="0">
                <a:solidFill>
                  <a:srgbClr val="003399"/>
                </a:solidFill>
                <a:latin typeface="+mj-lt"/>
                <a:cs typeface="Times New Roman" panose="02020603050405020304" pitchFamily="18" charset="0"/>
              </a:rPr>
              <a:t>Chúa, </a:t>
            </a:r>
            <a:r>
              <a:rPr lang="vi-VN" sz="4600" i="1" dirty="0">
                <a:solidFill>
                  <a:srgbClr val="003399"/>
                </a:solidFill>
                <a:latin typeface="+mj-lt"/>
                <a:cs typeface="Times New Roman" panose="02020603050405020304" pitchFamily="18" charset="0"/>
              </a:rPr>
              <a:t>bên hang đá thô sơ nghèo </a:t>
            </a:r>
            <a:r>
              <a:rPr lang="vi-VN" sz="4600" i="1" dirty="0" smtClean="0">
                <a:solidFill>
                  <a:srgbClr val="003399"/>
                </a:solidFill>
                <a:latin typeface="+mj-lt"/>
                <a:cs typeface="Times New Roman" panose="02020603050405020304" pitchFamily="18" charset="0"/>
              </a:rPr>
              <a:t>hèn </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Con vẫn lặng </a:t>
            </a:r>
            <a:r>
              <a:rPr lang="vi-VN" sz="4600" dirty="0" smtClean="0">
                <a:solidFill>
                  <a:srgbClr val="003399"/>
                </a:solidFill>
                <a:latin typeface="+mj-lt"/>
                <a:cs typeface="Times New Roman" panose="02020603050405020304" pitchFamily="18" charset="0"/>
              </a:rPr>
              <a:t>quỳ, </a:t>
            </a:r>
            <a:r>
              <a:rPr lang="vi-VN" sz="4600" dirty="0">
                <a:solidFill>
                  <a:srgbClr val="003399"/>
                </a:solidFill>
                <a:latin typeface="+mj-lt"/>
                <a:cs typeface="Times New Roman" panose="02020603050405020304" pitchFamily="18" charset="0"/>
              </a:rPr>
              <a:t>có gì dâng Chúa, thì nay dâng hiến xác hồn. (</a:t>
            </a:r>
            <a:r>
              <a:rPr lang="vi-VN" sz="4600" i="1" dirty="0">
                <a:solidFill>
                  <a:srgbClr val="003399"/>
                </a:solidFill>
                <a:latin typeface="+mj-lt"/>
                <a:cs typeface="Times New Roman" panose="02020603050405020304" pitchFamily="18" charset="0"/>
              </a:rPr>
              <a:t>Và đây tâm tư mơ </a:t>
            </a:r>
            <a:r>
              <a:rPr lang="vi-VN" sz="4600" i="1" dirty="0" smtClean="0">
                <a:solidFill>
                  <a:srgbClr val="003399"/>
                </a:solidFill>
                <a:latin typeface="+mj-lt"/>
                <a:cs typeface="Times New Roman" panose="02020603050405020304" pitchFamily="18" charset="0"/>
              </a:rPr>
              <a:t>ước </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đây trái tim con làm hang đá Bê-lem dâng </a:t>
            </a:r>
            <a:r>
              <a:rPr lang="vi-VN" sz="4600" dirty="0" smtClean="0">
                <a:solidFill>
                  <a:srgbClr val="003399"/>
                </a:solidFill>
                <a:latin typeface="+mj-lt"/>
                <a:cs typeface="Times New Roman" panose="02020603050405020304" pitchFamily="18" charset="0"/>
              </a:rPr>
              <a:t>Ngài. </a:t>
            </a:r>
            <a:r>
              <a:rPr lang="vi-VN" sz="4600" dirty="0">
                <a:solidFill>
                  <a:srgbClr val="003399"/>
                </a:solidFill>
                <a:latin typeface="+mj-lt"/>
                <a:cs typeface="Times New Roman" panose="02020603050405020304" pitchFamily="18" charset="0"/>
              </a:rPr>
              <a:t>(</a:t>
            </a:r>
            <a:r>
              <a:rPr lang="vi-VN" sz="4600" i="1" dirty="0">
                <a:solidFill>
                  <a:srgbClr val="003399"/>
                </a:solidFill>
                <a:latin typeface="+mj-lt"/>
                <a:cs typeface="Times New Roman" panose="02020603050405020304" pitchFamily="18" charset="0"/>
              </a:rPr>
              <a:t>dâng </a:t>
            </a:r>
            <a:r>
              <a:rPr lang="vi-VN" sz="4600" i="1" dirty="0" smtClean="0">
                <a:solidFill>
                  <a:srgbClr val="003399"/>
                </a:solidFill>
                <a:latin typeface="+mj-lt"/>
                <a:cs typeface="Times New Roman" panose="02020603050405020304" pitchFamily="18" charset="0"/>
              </a:rPr>
              <a:t>Ngài </a:t>
            </a:r>
            <a:r>
              <a:rPr lang="vi-VN" sz="4600" dirty="0" smtClean="0">
                <a:solidFill>
                  <a:srgbClr val="003399"/>
                </a:solidFill>
                <a:latin typeface="+mj-lt"/>
                <a:cs typeface="Times New Roman" panose="02020603050405020304" pitchFamily="18" charset="0"/>
              </a:rPr>
              <a:t>).</a:t>
            </a:r>
            <a:endParaRPr lang="vi-VN" sz="4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489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19050"/>
            <a:ext cx="9144000" cy="5143500"/>
          </a:xfrm>
        </p:spPr>
        <p:txBody>
          <a:bodyPr>
            <a:noAutofit/>
          </a:bodyPr>
          <a:lstStyle/>
          <a:p>
            <a:pPr algn="just"/>
            <a:r>
              <a:rPr lang="vi-VN" sz="5400" dirty="0" smtClean="0">
                <a:solidFill>
                  <a:srgbClr val="FF0000"/>
                </a:solidFill>
                <a:latin typeface="+mj-lt"/>
                <a:cs typeface="Times New Roman" panose="02020603050405020304" pitchFamily="18" charset="0"/>
              </a:rPr>
              <a:t>Pk3</a:t>
            </a:r>
            <a:r>
              <a:rPr lang="vi-VN" sz="5400" dirty="0">
                <a:solidFill>
                  <a:srgbClr val="FF0000"/>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Con lặng quỳ lắng </a:t>
            </a:r>
            <a:r>
              <a:rPr lang="vi-VN" sz="5400" dirty="0" smtClean="0">
                <a:solidFill>
                  <a:srgbClr val="003399"/>
                </a:solidFill>
                <a:latin typeface="+mj-lt"/>
                <a:cs typeface="Times New Roman" panose="02020603050405020304" pitchFamily="18" charset="0"/>
              </a:rPr>
              <a:t>im, </a:t>
            </a:r>
            <a:r>
              <a:rPr lang="vi-VN" sz="5400" dirty="0">
                <a:solidFill>
                  <a:srgbClr val="003399"/>
                </a:solidFill>
                <a:latin typeface="+mj-lt"/>
                <a:cs typeface="Times New Roman" panose="02020603050405020304" pitchFamily="18" charset="0"/>
              </a:rPr>
              <a:t>say sưa chiêm ngắm Vua </a:t>
            </a:r>
            <a:r>
              <a:rPr lang="vi-VN" sz="5400" dirty="0" smtClean="0">
                <a:solidFill>
                  <a:srgbClr val="003399"/>
                </a:solidFill>
                <a:latin typeface="+mj-lt"/>
                <a:cs typeface="Times New Roman" panose="02020603050405020304" pitchFamily="18" charset="0"/>
              </a:rPr>
              <a:t>Trời, </a:t>
            </a:r>
            <a:r>
              <a:rPr lang="vi-VN" sz="5400" dirty="0">
                <a:solidFill>
                  <a:srgbClr val="003399"/>
                </a:solidFill>
                <a:latin typeface="+mj-lt"/>
                <a:cs typeface="Times New Roman" panose="02020603050405020304" pitchFamily="18" charset="0"/>
              </a:rPr>
              <a:t>rét </a:t>
            </a:r>
            <a:r>
              <a:rPr lang="vi-VN" sz="5400" dirty="0" smtClean="0">
                <a:solidFill>
                  <a:srgbClr val="003399"/>
                </a:solidFill>
                <a:latin typeface="+mj-lt"/>
                <a:cs typeface="Times New Roman" panose="02020603050405020304" pitchFamily="18" charset="0"/>
              </a:rPr>
              <a:t>run </a:t>
            </a:r>
            <a:r>
              <a:rPr lang="vi-VN" sz="5400" dirty="0">
                <a:solidFill>
                  <a:srgbClr val="003399"/>
                </a:solidFill>
                <a:latin typeface="+mj-lt"/>
                <a:cs typeface="Times New Roman" panose="02020603050405020304" pitchFamily="18" charset="0"/>
              </a:rPr>
              <a:t>run giữa đêm đông. Tâm hồn đầy giá băng, nhưng luôn tin Đấng cứu </a:t>
            </a:r>
            <a:r>
              <a:rPr lang="vi-VN" sz="5400" dirty="0" smtClean="0">
                <a:solidFill>
                  <a:srgbClr val="003399"/>
                </a:solidFill>
                <a:latin typeface="+mj-lt"/>
                <a:cs typeface="Times New Roman" panose="02020603050405020304" pitchFamily="18" charset="0"/>
              </a:rPr>
              <a:t>đời, </a:t>
            </a:r>
            <a:r>
              <a:rPr lang="vi-VN" sz="5400" dirty="0">
                <a:solidFill>
                  <a:srgbClr val="003399"/>
                </a:solidFill>
                <a:latin typeface="+mj-lt"/>
                <a:cs typeface="Times New Roman" panose="02020603050405020304" pitchFamily="18" charset="0"/>
              </a:rPr>
              <a:t>và Ngôi Hai cứu thế.</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86252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285750"/>
            <a:ext cx="9144000" cy="5143500"/>
          </a:xfrm>
        </p:spPr>
        <p:txBody>
          <a:bodyPr>
            <a:noAutofit/>
          </a:bodyPr>
          <a:lstStyle/>
          <a:p>
            <a:pPr algn="just"/>
            <a:r>
              <a:rPr lang="vi-VN" sz="4800" dirty="0" smtClean="0">
                <a:solidFill>
                  <a:srgbClr val="FF0000"/>
                </a:solidFill>
                <a:latin typeface="+mj-lt"/>
                <a:cs typeface="Times New Roman" panose="02020603050405020304" pitchFamily="18" charset="0"/>
              </a:rPr>
              <a:t>ĐK</a:t>
            </a:r>
            <a:r>
              <a:rPr lang="vi-VN" sz="4800" dirty="0">
                <a:solidFill>
                  <a:srgbClr val="FF0000"/>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a:t>
            </a:r>
            <a:r>
              <a:rPr lang="vi-VN" sz="4800" i="1" dirty="0">
                <a:solidFill>
                  <a:srgbClr val="003399"/>
                </a:solidFill>
                <a:latin typeface="+mj-lt"/>
                <a:cs typeface="Times New Roman" panose="02020603050405020304" pitchFamily="18" charset="0"/>
              </a:rPr>
              <a:t>Con chẳng có gì dâng về cho </a:t>
            </a:r>
            <a:r>
              <a:rPr lang="vi-VN" sz="4800" i="1" dirty="0" smtClean="0">
                <a:solidFill>
                  <a:srgbClr val="003399"/>
                </a:solidFill>
                <a:latin typeface="+mj-lt"/>
                <a:cs typeface="Times New Roman" panose="02020603050405020304" pitchFamily="18" charset="0"/>
              </a:rPr>
              <a:t>Chúa, </a:t>
            </a:r>
            <a:r>
              <a:rPr lang="vi-VN" sz="4800" i="1" dirty="0">
                <a:solidFill>
                  <a:srgbClr val="003399"/>
                </a:solidFill>
                <a:latin typeface="+mj-lt"/>
                <a:cs typeface="Times New Roman" panose="02020603050405020304" pitchFamily="18" charset="0"/>
              </a:rPr>
              <a:t>Chúa Hài Đồng </a:t>
            </a:r>
            <a:r>
              <a:rPr lang="vi-VN" sz="4800" i="1" dirty="0" smtClean="0">
                <a:solidFill>
                  <a:srgbClr val="003399"/>
                </a:solidFill>
                <a:latin typeface="+mj-lt"/>
                <a:cs typeface="Times New Roman" panose="02020603050405020304" pitchFamily="18" charset="0"/>
              </a:rPr>
              <a:t>ơi </a:t>
            </a:r>
            <a:r>
              <a:rPr lang="vi-VN" sz="4800" dirty="0" smtClean="0">
                <a:solidFill>
                  <a:srgbClr val="003399"/>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Con chẳng có gì dâng về cho Chúa, vàng hương quý giá trên đời. (</a:t>
            </a:r>
            <a:r>
              <a:rPr lang="vi-VN" sz="4800" i="1" dirty="0">
                <a:solidFill>
                  <a:srgbClr val="003399"/>
                </a:solidFill>
                <a:latin typeface="+mj-lt"/>
                <a:cs typeface="Times New Roman" panose="02020603050405020304" pitchFamily="18" charset="0"/>
              </a:rPr>
              <a:t>Mộc dược dầu thơm hương </a:t>
            </a:r>
            <a:r>
              <a:rPr lang="vi-VN" sz="4800" i="1" dirty="0" smtClean="0">
                <a:solidFill>
                  <a:srgbClr val="003399"/>
                </a:solidFill>
                <a:latin typeface="+mj-lt"/>
                <a:cs typeface="Times New Roman" panose="02020603050405020304" pitchFamily="18" charset="0"/>
              </a:rPr>
              <a:t>ngát </a:t>
            </a:r>
            <a:r>
              <a:rPr lang="vi-VN" sz="4800" dirty="0" smtClean="0">
                <a:solidFill>
                  <a:srgbClr val="003399"/>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Con có gì dâng Chúa đêm nay. </a:t>
            </a:r>
            <a:endParaRPr lang="vi-VN"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9498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19050"/>
            <a:ext cx="9144000" cy="5143500"/>
          </a:xfrm>
        </p:spPr>
        <p:txBody>
          <a:bodyPr>
            <a:noAutofit/>
          </a:bodyPr>
          <a:lstStyle/>
          <a:p>
            <a:pPr algn="just"/>
            <a:r>
              <a:rPr lang="vi-VN" sz="4600" dirty="0" smtClean="0">
                <a:solidFill>
                  <a:srgbClr val="FF0000"/>
                </a:solidFill>
                <a:latin typeface="+mj-lt"/>
                <a:cs typeface="Times New Roman" panose="02020603050405020304" pitchFamily="18" charset="0"/>
              </a:rPr>
              <a:t>**</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a:t>
            </a:r>
            <a:r>
              <a:rPr lang="vi-VN" sz="4600" i="1" dirty="0">
                <a:solidFill>
                  <a:srgbClr val="003399"/>
                </a:solidFill>
                <a:latin typeface="+mj-lt"/>
                <a:cs typeface="Times New Roman" panose="02020603050405020304" pitchFamily="18" charset="0"/>
              </a:rPr>
              <a:t>Ôi đêm diệu huyền con quỳ bên </a:t>
            </a:r>
            <a:r>
              <a:rPr lang="vi-VN" sz="4600" i="1" dirty="0" smtClean="0">
                <a:solidFill>
                  <a:srgbClr val="003399"/>
                </a:solidFill>
                <a:latin typeface="+mj-lt"/>
                <a:cs typeface="Times New Roman" panose="02020603050405020304" pitchFamily="18" charset="0"/>
              </a:rPr>
              <a:t>Chúa, </a:t>
            </a:r>
            <a:r>
              <a:rPr lang="vi-VN" sz="4600" i="1" dirty="0">
                <a:solidFill>
                  <a:srgbClr val="003399"/>
                </a:solidFill>
                <a:latin typeface="+mj-lt"/>
                <a:cs typeface="Times New Roman" panose="02020603050405020304" pitchFamily="18" charset="0"/>
              </a:rPr>
              <a:t>bên hang đá thô sơ nghèo </a:t>
            </a:r>
            <a:r>
              <a:rPr lang="vi-VN" sz="4600" i="1" dirty="0" smtClean="0">
                <a:solidFill>
                  <a:srgbClr val="003399"/>
                </a:solidFill>
                <a:latin typeface="+mj-lt"/>
                <a:cs typeface="Times New Roman" panose="02020603050405020304" pitchFamily="18" charset="0"/>
              </a:rPr>
              <a:t>hèn </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Con vẫn lặng </a:t>
            </a:r>
            <a:r>
              <a:rPr lang="vi-VN" sz="4600" dirty="0" smtClean="0">
                <a:solidFill>
                  <a:srgbClr val="003399"/>
                </a:solidFill>
                <a:latin typeface="+mj-lt"/>
                <a:cs typeface="Times New Roman" panose="02020603050405020304" pitchFamily="18" charset="0"/>
              </a:rPr>
              <a:t>quỳ, </a:t>
            </a:r>
            <a:r>
              <a:rPr lang="vi-VN" sz="4600" dirty="0">
                <a:solidFill>
                  <a:srgbClr val="003399"/>
                </a:solidFill>
                <a:latin typeface="+mj-lt"/>
                <a:cs typeface="Times New Roman" panose="02020603050405020304" pitchFamily="18" charset="0"/>
              </a:rPr>
              <a:t>có gì dâng Chúa, thì nay dâng hiến xác hồn. (</a:t>
            </a:r>
            <a:r>
              <a:rPr lang="vi-VN" sz="4600" i="1" dirty="0">
                <a:solidFill>
                  <a:srgbClr val="003399"/>
                </a:solidFill>
                <a:latin typeface="+mj-lt"/>
                <a:cs typeface="Times New Roman" panose="02020603050405020304" pitchFamily="18" charset="0"/>
              </a:rPr>
              <a:t>Và đây tâm tư mơ </a:t>
            </a:r>
            <a:r>
              <a:rPr lang="vi-VN" sz="4600" i="1" dirty="0" smtClean="0">
                <a:solidFill>
                  <a:srgbClr val="003399"/>
                </a:solidFill>
                <a:latin typeface="+mj-lt"/>
                <a:cs typeface="Times New Roman" panose="02020603050405020304" pitchFamily="18" charset="0"/>
              </a:rPr>
              <a:t>ước </a:t>
            </a:r>
            <a:r>
              <a:rPr lang="vi-VN" sz="4600" dirty="0" smtClean="0">
                <a:solidFill>
                  <a:srgbClr val="003399"/>
                </a:solidFill>
                <a:latin typeface="+mj-lt"/>
                <a:cs typeface="Times New Roman" panose="02020603050405020304" pitchFamily="18" charset="0"/>
              </a:rPr>
              <a:t>) </a:t>
            </a:r>
            <a:r>
              <a:rPr lang="vi-VN" sz="4600" dirty="0">
                <a:solidFill>
                  <a:srgbClr val="003399"/>
                </a:solidFill>
                <a:latin typeface="+mj-lt"/>
                <a:cs typeface="Times New Roman" panose="02020603050405020304" pitchFamily="18" charset="0"/>
              </a:rPr>
              <a:t>đây trái tim con làm hang đá Bê-lem dâng </a:t>
            </a:r>
            <a:r>
              <a:rPr lang="vi-VN" sz="4600" dirty="0" smtClean="0">
                <a:solidFill>
                  <a:srgbClr val="003399"/>
                </a:solidFill>
                <a:latin typeface="+mj-lt"/>
                <a:cs typeface="Times New Roman" panose="02020603050405020304" pitchFamily="18" charset="0"/>
              </a:rPr>
              <a:t>Ngài. </a:t>
            </a:r>
            <a:r>
              <a:rPr lang="vi-VN" sz="4600" dirty="0">
                <a:solidFill>
                  <a:srgbClr val="003399"/>
                </a:solidFill>
                <a:latin typeface="+mj-lt"/>
                <a:cs typeface="Times New Roman" panose="02020603050405020304" pitchFamily="18" charset="0"/>
              </a:rPr>
              <a:t>(</a:t>
            </a:r>
            <a:r>
              <a:rPr lang="vi-VN" sz="4600" i="1" dirty="0">
                <a:solidFill>
                  <a:srgbClr val="003399"/>
                </a:solidFill>
                <a:latin typeface="+mj-lt"/>
                <a:cs typeface="Times New Roman" panose="02020603050405020304" pitchFamily="18" charset="0"/>
              </a:rPr>
              <a:t>dâng </a:t>
            </a:r>
            <a:r>
              <a:rPr lang="vi-VN" sz="4600" i="1" dirty="0" smtClean="0">
                <a:solidFill>
                  <a:srgbClr val="003399"/>
                </a:solidFill>
                <a:latin typeface="+mj-lt"/>
                <a:cs typeface="Times New Roman" panose="02020603050405020304" pitchFamily="18" charset="0"/>
              </a:rPr>
              <a:t>Ngài </a:t>
            </a:r>
            <a:r>
              <a:rPr lang="vi-VN" sz="4600" dirty="0" smtClean="0">
                <a:solidFill>
                  <a:srgbClr val="003399"/>
                </a:solidFill>
                <a:latin typeface="+mj-lt"/>
                <a:cs typeface="Times New Roman" panose="02020603050405020304" pitchFamily="18" charset="0"/>
              </a:rPr>
              <a:t>).</a:t>
            </a:r>
            <a:endParaRPr lang="vi-VN" sz="4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0729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562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95350"/>
            <a:ext cx="9144000" cy="4533549"/>
          </a:xfrm>
          <a:prstGeom prst="rect">
            <a:avLst/>
          </a:prstGeom>
        </p:spPr>
        <p:txBody>
          <a:bodyPr wrap="square">
            <a:spAutoFit/>
          </a:bodyPr>
          <a:lstStyle/>
          <a:p>
            <a:pPr algn="ctr">
              <a:lnSpc>
                <a:spcPct val="120000"/>
              </a:lnSpc>
            </a:pPr>
            <a:r>
              <a:rPr lang="en-US" sz="6000" dirty="0" err="1" smtClean="0">
                <a:solidFill>
                  <a:srgbClr val="FF0000"/>
                </a:solidFill>
                <a:latin typeface="+mj-lt"/>
                <a:ea typeface="SimHei" pitchFamily="49" charset="-122"/>
                <a:cs typeface="Times New Roman" panose="02020603050405020304" pitchFamily="18" charset="0"/>
              </a:rPr>
              <a:t>Ca</a:t>
            </a: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FF0000"/>
                </a:solidFill>
                <a:latin typeface="+mj-lt"/>
                <a:ea typeface="SimHei" pitchFamily="49" charset="-122"/>
                <a:cs typeface="Times New Roman" panose="02020603050405020304" pitchFamily="18" charset="0"/>
              </a:rPr>
              <a:t>Nguyện</a:t>
            </a: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FF0000"/>
                </a:solidFill>
                <a:latin typeface="+mj-lt"/>
                <a:ea typeface="SimHei" pitchFamily="49" charset="-122"/>
                <a:cs typeface="Times New Roman" panose="02020603050405020304" pitchFamily="18" charset="0"/>
              </a:rPr>
              <a:t>Hiệp</a:t>
            </a: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FF0000"/>
                </a:solidFill>
                <a:latin typeface="+mj-lt"/>
                <a:ea typeface="SimHei" pitchFamily="49" charset="-122"/>
                <a:cs typeface="Times New Roman" panose="02020603050405020304" pitchFamily="18" charset="0"/>
              </a:rPr>
              <a:t>Lễ</a:t>
            </a:r>
            <a:r>
              <a:rPr lang="en-US" sz="6000" dirty="0" smtClean="0">
                <a:solidFill>
                  <a:srgbClr val="FF0000"/>
                </a:solidFill>
                <a:latin typeface="+mj-lt"/>
                <a:ea typeface="SimHei" pitchFamily="49" charset="-122"/>
                <a:cs typeface="Times New Roman" panose="02020603050405020304" pitchFamily="18" charset="0"/>
              </a:rPr>
              <a:t> 1</a:t>
            </a:r>
            <a:endParaRPr lang="en-US" sz="60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6000" dirty="0" smtClean="0">
                <a:solidFill>
                  <a:srgbClr val="FF0000"/>
                </a:solidFill>
                <a:latin typeface="+mj-lt"/>
                <a:ea typeface="SimHei" pitchFamily="49" charset="-122"/>
                <a:cs typeface="Times New Roman" panose="02020603050405020304" pitchFamily="18" charset="0"/>
              </a:rPr>
              <a:t>Cao </a:t>
            </a:r>
            <a:r>
              <a:rPr lang="en-US" sz="6000" dirty="0" err="1" smtClean="0">
                <a:solidFill>
                  <a:srgbClr val="FF0000"/>
                </a:solidFill>
                <a:latin typeface="+mj-lt"/>
                <a:ea typeface="SimHei" pitchFamily="49" charset="-122"/>
                <a:cs typeface="Times New Roman" panose="02020603050405020304" pitchFamily="18" charset="0"/>
              </a:rPr>
              <a:t>Cung</a:t>
            </a: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FF0000"/>
                </a:solidFill>
                <a:latin typeface="+mj-lt"/>
                <a:ea typeface="SimHei" pitchFamily="49" charset="-122"/>
                <a:cs typeface="Times New Roman" panose="02020603050405020304" pitchFamily="18" charset="0"/>
              </a:rPr>
              <a:t>Lên</a:t>
            </a:r>
            <a:endParaRPr lang="en-US" sz="60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4400" i="1" dirty="0" err="1">
                <a:solidFill>
                  <a:srgbClr val="003399"/>
                </a:solidFill>
                <a:latin typeface="+mj-lt"/>
                <a:ea typeface="SimHei" pitchFamily="49" charset="-122"/>
                <a:cs typeface="Times New Roman" panose="02020603050405020304" pitchFamily="18" charset="0"/>
              </a:rPr>
              <a:t>Nguyễn</a:t>
            </a:r>
            <a:r>
              <a:rPr lang="en-US" sz="4400" i="1" dirty="0">
                <a:solidFill>
                  <a:srgbClr val="003399"/>
                </a:solidFill>
                <a:latin typeface="+mj-lt"/>
                <a:ea typeface="SimHei" pitchFamily="49" charset="-122"/>
                <a:cs typeface="Times New Roman" panose="02020603050405020304" pitchFamily="18" charset="0"/>
              </a:rPr>
              <a:t> </a:t>
            </a:r>
            <a:r>
              <a:rPr lang="en-US" sz="4400" i="1" dirty="0" err="1">
                <a:solidFill>
                  <a:srgbClr val="003399"/>
                </a:solidFill>
                <a:latin typeface="+mj-lt"/>
                <a:ea typeface="SimHei" pitchFamily="49" charset="-122"/>
                <a:cs typeface="Times New Roman" panose="02020603050405020304" pitchFamily="18" charset="0"/>
              </a:rPr>
              <a:t>Khắc</a:t>
            </a:r>
            <a:r>
              <a:rPr lang="en-US" sz="4400" i="1" dirty="0">
                <a:solidFill>
                  <a:srgbClr val="003399"/>
                </a:solidFill>
                <a:latin typeface="+mj-lt"/>
                <a:ea typeface="SimHei" pitchFamily="49" charset="-122"/>
                <a:cs typeface="Times New Roman" panose="02020603050405020304" pitchFamily="18" charset="0"/>
              </a:rPr>
              <a:t> </a:t>
            </a:r>
            <a:r>
              <a:rPr lang="en-US" sz="4400" i="1" dirty="0" err="1">
                <a:solidFill>
                  <a:srgbClr val="003399"/>
                </a:solidFill>
                <a:latin typeface="+mj-lt"/>
                <a:ea typeface="SimHei" pitchFamily="49" charset="-122"/>
                <a:cs typeface="Times New Roman" panose="02020603050405020304" pitchFamily="18" charset="0"/>
              </a:rPr>
              <a:t>Xuyên</a:t>
            </a:r>
            <a:r>
              <a:rPr lang="en-US" sz="4400" i="1" dirty="0">
                <a:solidFill>
                  <a:srgbClr val="003399"/>
                </a:solidFill>
                <a:latin typeface="+mj-lt"/>
                <a:ea typeface="SimHei" pitchFamily="49" charset="-122"/>
                <a:cs typeface="Times New Roman" panose="02020603050405020304" pitchFamily="18" charset="0"/>
              </a:rPr>
              <a:t> – Lm. </a:t>
            </a:r>
            <a:r>
              <a:rPr lang="en-US" sz="4400" i="1" dirty="0" err="1">
                <a:solidFill>
                  <a:srgbClr val="003399"/>
                </a:solidFill>
                <a:latin typeface="+mj-lt"/>
                <a:ea typeface="SimHei" pitchFamily="49" charset="-122"/>
                <a:cs typeface="Times New Roman" panose="02020603050405020304" pitchFamily="18" charset="0"/>
              </a:rPr>
              <a:t>Hoài</a:t>
            </a:r>
            <a:r>
              <a:rPr lang="en-US" sz="4400" i="1" dirty="0">
                <a:solidFill>
                  <a:srgbClr val="003399"/>
                </a:solidFill>
                <a:latin typeface="+mj-lt"/>
                <a:ea typeface="SimHei" pitchFamily="49" charset="-122"/>
                <a:cs typeface="Times New Roman" panose="02020603050405020304" pitchFamily="18" charset="0"/>
              </a:rPr>
              <a:t> </a:t>
            </a:r>
            <a:r>
              <a:rPr lang="en-US" sz="4400" i="1" dirty="0" err="1">
                <a:solidFill>
                  <a:srgbClr val="003399"/>
                </a:solidFill>
                <a:latin typeface="+mj-lt"/>
                <a:ea typeface="SimHei" pitchFamily="49" charset="-122"/>
                <a:cs typeface="Times New Roman" panose="02020603050405020304" pitchFamily="18" charset="0"/>
              </a:rPr>
              <a:t>Đức</a:t>
            </a:r>
            <a:endParaRPr lang="en-US" sz="4400" i="1" dirty="0">
              <a:solidFill>
                <a:srgbClr val="003399"/>
              </a:solidFill>
              <a:latin typeface="+mj-lt"/>
              <a:ea typeface="SimHei" pitchFamily="49" charset="-122"/>
              <a:cs typeface="Times New Roman" panose="02020603050405020304" pitchFamily="18" charset="0"/>
            </a:endParaRPr>
          </a:p>
          <a:p>
            <a:pPr algn="ctr">
              <a:lnSpc>
                <a:spcPct val="120000"/>
              </a:lnSpc>
            </a:pPr>
            <a:endParaRPr lang="en-US" sz="6600" dirty="0">
              <a:solidFill>
                <a:srgbClr val="FF0000"/>
              </a:solidFill>
              <a:latin typeface="+mj-lt"/>
              <a:ea typeface="SimHei" pitchFamily="49" charset="-122"/>
              <a:cs typeface="Times New Roman" panose="02020603050405020304" pitchFamily="18" charset="0"/>
            </a:endParaRPr>
          </a:p>
          <a:p>
            <a:pPr algn="just">
              <a:lnSpc>
                <a:spcPct val="120000"/>
              </a:lnSpc>
            </a:pPr>
            <a:endParaRPr lang="en-US" sz="1050" u="sng" dirty="0">
              <a:solidFill>
                <a:srgbClr val="FFFF00"/>
              </a:solidFill>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8575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4800" dirty="0" smtClean="0">
                <a:solidFill>
                  <a:srgbClr val="FF0000"/>
                </a:solidFill>
                <a:latin typeface="+mj-lt"/>
              </a:rPr>
              <a:t>Pk2</a:t>
            </a:r>
            <a:r>
              <a:rPr lang="vi-VN" sz="4800" dirty="0">
                <a:solidFill>
                  <a:srgbClr val="FF0000"/>
                </a:solidFill>
                <a:latin typeface="+mj-lt"/>
              </a:rPr>
              <a:t>: </a:t>
            </a:r>
            <a:r>
              <a:rPr lang="vi-VN" sz="4800" dirty="0" smtClean="0">
                <a:solidFill>
                  <a:srgbClr val="003399"/>
                </a:solidFill>
                <a:latin typeface="+mj-lt"/>
              </a:rPr>
              <a:t>Hô</a:t>
            </a:r>
            <a:r>
              <a:rPr lang="vi-VN" sz="4800" dirty="0" smtClean="0">
                <a:solidFill>
                  <a:srgbClr val="003399"/>
                </a:solidFill>
                <a:latin typeface="+mj-lt"/>
              </a:rPr>
              <a:t>m </a:t>
            </a:r>
            <a:r>
              <a:rPr lang="vi-VN" sz="4800" dirty="0" smtClean="0">
                <a:solidFill>
                  <a:srgbClr val="003399"/>
                </a:solidFill>
                <a:latin typeface="+mj-lt"/>
              </a:rPr>
              <a:t>nay, </a:t>
            </a:r>
            <a:r>
              <a:rPr lang="vi-VN" sz="4800" dirty="0">
                <a:solidFill>
                  <a:srgbClr val="003399"/>
                </a:solidFill>
                <a:latin typeface="+mj-lt"/>
              </a:rPr>
              <a:t>No-el về trần gian hãy vui </a:t>
            </a:r>
            <a:r>
              <a:rPr lang="vi-VN" sz="4800" dirty="0" smtClean="0">
                <a:solidFill>
                  <a:srgbClr val="003399"/>
                </a:solidFill>
                <a:latin typeface="+mj-lt"/>
              </a:rPr>
              <a:t>lên, </a:t>
            </a:r>
            <a:r>
              <a:rPr lang="vi-VN" sz="4800" dirty="0">
                <a:solidFill>
                  <a:srgbClr val="003399"/>
                </a:solidFill>
                <a:latin typeface="+mj-lt"/>
              </a:rPr>
              <a:t>hợp câu </a:t>
            </a:r>
            <a:r>
              <a:rPr lang="vi-VN" sz="4800" dirty="0" smtClean="0">
                <a:solidFill>
                  <a:srgbClr val="003399"/>
                </a:solidFill>
                <a:latin typeface="+mj-lt"/>
              </a:rPr>
              <a:t>ca </a:t>
            </a:r>
            <a:r>
              <a:rPr lang="vi-VN" sz="4800" dirty="0">
                <a:solidFill>
                  <a:srgbClr val="003399"/>
                </a:solidFill>
                <a:latin typeface="+mj-lt"/>
              </a:rPr>
              <a:t>tiếng </a:t>
            </a:r>
            <a:r>
              <a:rPr lang="vi-VN" sz="4800" dirty="0" smtClean="0">
                <a:solidFill>
                  <a:srgbClr val="003399"/>
                </a:solidFill>
                <a:latin typeface="+mj-lt"/>
              </a:rPr>
              <a:t>hát, </a:t>
            </a:r>
            <a:r>
              <a:rPr lang="vi-VN" sz="4800" dirty="0">
                <a:solidFill>
                  <a:srgbClr val="003399"/>
                </a:solidFill>
                <a:latin typeface="+mj-lt"/>
              </a:rPr>
              <a:t>hợp lòng với thiên triều. </a:t>
            </a:r>
            <a:r>
              <a:rPr lang="vi-VN" sz="4800" dirty="0" smtClean="0">
                <a:solidFill>
                  <a:srgbClr val="003399"/>
                </a:solidFill>
                <a:latin typeface="+mj-lt"/>
              </a:rPr>
              <a:t>Hô</a:t>
            </a:r>
            <a:r>
              <a:rPr lang="vi-VN" sz="4800" dirty="0" smtClean="0">
                <a:solidFill>
                  <a:srgbClr val="003399"/>
                </a:solidFill>
                <a:latin typeface="+mj-lt"/>
              </a:rPr>
              <a:t>m </a:t>
            </a:r>
            <a:r>
              <a:rPr lang="vi-VN" sz="4800" dirty="0" smtClean="0">
                <a:solidFill>
                  <a:srgbClr val="003399"/>
                </a:solidFill>
                <a:latin typeface="+mj-lt"/>
              </a:rPr>
              <a:t>nay, </a:t>
            </a:r>
            <a:r>
              <a:rPr lang="vi-VN" sz="4800" dirty="0">
                <a:solidFill>
                  <a:srgbClr val="003399"/>
                </a:solidFill>
                <a:latin typeface="+mj-lt"/>
              </a:rPr>
              <a:t>No-el </a:t>
            </a:r>
            <a:r>
              <a:rPr lang="vi-VN" sz="4800" dirty="0" smtClean="0">
                <a:solidFill>
                  <a:srgbClr val="003399"/>
                </a:solidFill>
                <a:latin typeface="+mj-lt"/>
              </a:rPr>
              <a:t>về, </a:t>
            </a:r>
            <a:r>
              <a:rPr lang="vi-VN" sz="4800" dirty="0">
                <a:solidFill>
                  <a:srgbClr val="003399"/>
                </a:solidFill>
                <a:latin typeface="+mj-lt"/>
              </a:rPr>
              <a:t>người ơi hãy vui </a:t>
            </a:r>
            <a:r>
              <a:rPr lang="vi-VN" sz="4800" dirty="0" smtClean="0">
                <a:solidFill>
                  <a:srgbClr val="003399"/>
                </a:solidFill>
                <a:latin typeface="+mj-lt"/>
              </a:rPr>
              <a:t>lên, </a:t>
            </a:r>
            <a:r>
              <a:rPr lang="vi-VN" sz="4800" dirty="0">
                <a:solidFill>
                  <a:srgbClr val="003399"/>
                </a:solidFill>
                <a:latin typeface="+mj-lt"/>
              </a:rPr>
              <a:t>bình an cho nhân </a:t>
            </a:r>
            <a:r>
              <a:rPr lang="vi-VN" sz="4800" dirty="0" smtClean="0">
                <a:solidFill>
                  <a:srgbClr val="003399"/>
                </a:solidFill>
                <a:latin typeface="+mj-lt"/>
              </a:rPr>
              <a:t>thế, </a:t>
            </a:r>
            <a:r>
              <a:rPr lang="vi-VN" sz="4800" dirty="0">
                <a:solidFill>
                  <a:srgbClr val="003399"/>
                </a:solidFill>
                <a:latin typeface="+mj-lt"/>
              </a:rPr>
              <a:t>người người Chúa thương yêu.  </a:t>
            </a:r>
          </a:p>
        </p:txBody>
      </p:sp>
    </p:spTree>
    <p:extLst>
      <p:ext uri="{BB962C8B-B14F-4D97-AF65-F5344CB8AC3E}">
        <p14:creationId xmlns:p14="http://schemas.microsoft.com/office/powerpoint/2010/main" val="18296506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69"/>
            <a:ext cx="9144000" cy="4708981"/>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ĐK</a:t>
            </a:r>
            <a:r>
              <a:rPr lang="vi-VN" sz="5000" dirty="0">
                <a:solidFill>
                  <a:srgbClr val="FF0000"/>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Cao cung lên, khúc nhạc thiên thần Chúa. h</a:t>
            </a:r>
            <a:r>
              <a:rPr lang="vi-VN" sz="5000" dirty="0" smtClean="0">
                <a:solidFill>
                  <a:srgbClr val="003399"/>
                </a:solidFill>
                <a:latin typeface="+mj-lt"/>
                <a:ea typeface="SimHei" pitchFamily="49" charset="-122"/>
                <a:cs typeface="Times New Roman" panose="02020603050405020304" pitchFamily="18" charset="0"/>
              </a:rPr>
              <a:t>òa </a:t>
            </a:r>
            <a:r>
              <a:rPr lang="vi-VN" sz="5000" dirty="0">
                <a:solidFill>
                  <a:srgbClr val="003399"/>
                </a:solidFill>
                <a:latin typeface="+mj-lt"/>
                <a:ea typeface="SimHei" pitchFamily="49" charset="-122"/>
                <a:cs typeface="Times New Roman" panose="02020603050405020304" pitchFamily="18" charset="0"/>
              </a:rPr>
              <a:t>trong làn gió, nhè nhẹ vấn vương. Ôi linh thiêng, lắng nghe thoang thoảng cung đàn, một đêm khuya vang, vẳng trong tuyết sương. </a:t>
            </a:r>
            <a:endParaRPr lang="en-US"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69"/>
            <a:ext cx="9144000" cy="4708981"/>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a:t>
            </a:r>
            <a:r>
              <a:rPr lang="vi-VN" sz="5000" dirty="0" smtClean="0">
                <a:solidFill>
                  <a:srgbClr val="003399"/>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Đàn ơi, cứ rung những điệu réo rắt, hát khen Con Một Chúa Trời, </a:t>
            </a:r>
            <a:r>
              <a:rPr lang="vi-VN" sz="5000" dirty="0" smtClean="0">
                <a:solidFill>
                  <a:srgbClr val="003399"/>
                </a:solidFill>
                <a:latin typeface="+mj-lt"/>
                <a:ea typeface="SimHei" pitchFamily="49" charset="-122"/>
                <a:cs typeface="Times New Roman" panose="02020603050405020304" pitchFamily="18" charset="0"/>
              </a:rPr>
              <a:t>rày </a:t>
            </a:r>
            <a:r>
              <a:rPr lang="vi-VN" sz="5000" dirty="0">
                <a:solidFill>
                  <a:srgbClr val="003399"/>
                </a:solidFill>
                <a:latin typeface="+mj-lt"/>
                <a:ea typeface="SimHei" pitchFamily="49" charset="-122"/>
                <a:cs typeface="Times New Roman" panose="02020603050405020304" pitchFamily="18" charset="0"/>
              </a:rPr>
              <a:t>sinh xuống cõi đời. Hỡi người dương thế, lặng nghe cung đàn, mau tìm cho tới, thờ kính Vua giáng trần.</a:t>
            </a:r>
            <a:endParaRPr lang="en-US" sz="50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714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880"/>
            <a:ext cx="9144000" cy="5521512"/>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Pk1</a:t>
            </a:r>
            <a:r>
              <a:rPr lang="vi-VN" sz="5000" dirty="0">
                <a:solidFill>
                  <a:srgbClr val="FF0000"/>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Thôi hỡi trần </a:t>
            </a:r>
            <a:r>
              <a:rPr lang="vi-VN" sz="5000" dirty="0" smtClean="0">
                <a:solidFill>
                  <a:srgbClr val="003399"/>
                </a:solidFill>
                <a:latin typeface="+mj-lt"/>
                <a:ea typeface="SimHei" pitchFamily="49" charset="-122"/>
                <a:cs typeface="Times New Roman" panose="02020603050405020304" pitchFamily="18" charset="0"/>
              </a:rPr>
              <a:t>gian, </a:t>
            </a:r>
            <a:r>
              <a:rPr lang="vi-VN" sz="5000" dirty="0">
                <a:solidFill>
                  <a:srgbClr val="003399"/>
                </a:solidFill>
                <a:latin typeface="+mj-lt"/>
                <a:ea typeface="SimHei" pitchFamily="49" charset="-122"/>
                <a:cs typeface="Times New Roman" panose="02020603050405020304" pitchFamily="18" charset="0"/>
              </a:rPr>
              <a:t>im tiếng đi mà cung kính. Chúa Con sinh </a:t>
            </a:r>
            <a:r>
              <a:rPr lang="vi-VN" sz="5000" dirty="0" smtClean="0">
                <a:solidFill>
                  <a:srgbClr val="003399"/>
                </a:solidFill>
                <a:latin typeface="+mj-lt"/>
                <a:ea typeface="SimHei" pitchFamily="49" charset="-122"/>
                <a:cs typeface="Times New Roman" panose="02020603050405020304" pitchFamily="18" charset="0"/>
              </a:rPr>
              <a:t>ra, trên nắm </a:t>
            </a:r>
            <a:r>
              <a:rPr lang="vi-VN" sz="5000" dirty="0">
                <a:solidFill>
                  <a:srgbClr val="003399"/>
                </a:solidFill>
                <a:latin typeface="+mj-lt"/>
                <a:ea typeface="SimHei" pitchFamily="49" charset="-122"/>
                <a:cs typeface="Times New Roman" panose="02020603050405020304" pitchFamily="18" charset="0"/>
              </a:rPr>
              <a:t>cỏ </a:t>
            </a:r>
            <a:r>
              <a:rPr lang="vi-VN" sz="5000" dirty="0" smtClean="0">
                <a:solidFill>
                  <a:srgbClr val="003399"/>
                </a:solidFill>
                <a:latin typeface="+mj-lt"/>
                <a:ea typeface="SimHei" pitchFamily="49" charset="-122"/>
                <a:cs typeface="Times New Roman" panose="02020603050405020304" pitchFamily="18" charset="0"/>
              </a:rPr>
              <a:t>máng </a:t>
            </a:r>
            <a:r>
              <a:rPr lang="vi-VN" sz="5000" dirty="0">
                <a:solidFill>
                  <a:srgbClr val="003399"/>
                </a:solidFill>
                <a:latin typeface="+mj-lt"/>
                <a:ea typeface="SimHei" pitchFamily="49" charset="-122"/>
                <a:cs typeface="Times New Roman" panose="02020603050405020304" pitchFamily="18" charset="0"/>
              </a:rPr>
              <a:t>lừa. Tuy Chúa là </a:t>
            </a:r>
            <a:r>
              <a:rPr lang="vi-VN" sz="5000" dirty="0" smtClean="0">
                <a:solidFill>
                  <a:srgbClr val="003399"/>
                </a:solidFill>
                <a:latin typeface="+mj-lt"/>
                <a:ea typeface="SimHei" pitchFamily="49" charset="-122"/>
                <a:cs typeface="Times New Roman" panose="02020603050405020304" pitchFamily="18" charset="0"/>
              </a:rPr>
              <a:t>Vua, </a:t>
            </a:r>
            <a:r>
              <a:rPr lang="vi-VN" sz="5000" dirty="0">
                <a:solidFill>
                  <a:srgbClr val="003399"/>
                </a:solidFill>
                <a:latin typeface="+mj-lt"/>
                <a:ea typeface="SimHei" pitchFamily="49" charset="-122"/>
                <a:cs typeface="Times New Roman" panose="02020603050405020304" pitchFamily="18" charset="0"/>
              </a:rPr>
              <a:t>muôn nước suy phục tôn kính. Chúa </a:t>
            </a:r>
            <a:r>
              <a:rPr lang="vi-VN" sz="5000" dirty="0" smtClean="0">
                <a:solidFill>
                  <a:srgbClr val="003399"/>
                </a:solidFill>
                <a:latin typeface="+mj-lt"/>
                <a:ea typeface="SimHei" pitchFamily="49" charset="-122"/>
                <a:cs typeface="Times New Roman" panose="02020603050405020304" pitchFamily="18" charset="0"/>
              </a:rPr>
              <a:t>bởi </a:t>
            </a:r>
            <a:r>
              <a:rPr lang="vi-VN" sz="5000" dirty="0">
                <a:solidFill>
                  <a:srgbClr val="003399"/>
                </a:solidFill>
                <a:latin typeface="+mj-lt"/>
                <a:ea typeface="SimHei" pitchFamily="49" charset="-122"/>
                <a:cs typeface="Times New Roman" panose="02020603050405020304" pitchFamily="18" charset="0"/>
              </a:rPr>
              <a:t>cõi </a:t>
            </a:r>
            <a:r>
              <a:rPr lang="vi-VN" sz="5000" dirty="0" smtClean="0">
                <a:solidFill>
                  <a:srgbClr val="003399"/>
                </a:solidFill>
                <a:latin typeface="+mj-lt"/>
                <a:ea typeface="SimHei" pitchFamily="49" charset="-122"/>
                <a:cs typeface="Times New Roman" panose="02020603050405020304" pitchFamily="18" charset="0"/>
              </a:rPr>
              <a:t>trời, </a:t>
            </a:r>
            <a:r>
              <a:rPr lang="vi-VN" sz="5000" dirty="0">
                <a:solidFill>
                  <a:srgbClr val="003399"/>
                </a:solidFill>
                <a:latin typeface="+mj-lt"/>
                <a:ea typeface="SimHei" pitchFamily="49" charset="-122"/>
                <a:cs typeface="Times New Roman" panose="02020603050405020304" pitchFamily="18" charset="0"/>
              </a:rPr>
              <a:t>sinh xuống trần đêm xưa.</a:t>
            </a:r>
          </a:p>
          <a:p>
            <a:pPr algn="just">
              <a:lnSpc>
                <a:spcPct val="120000"/>
              </a:lnSpc>
            </a:pPr>
            <a:endParaRPr lang="en-US" sz="44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3794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69"/>
            <a:ext cx="9144000" cy="4708981"/>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ĐK</a:t>
            </a:r>
            <a:r>
              <a:rPr lang="vi-VN" sz="5000" dirty="0">
                <a:solidFill>
                  <a:srgbClr val="FF0000"/>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Cao cung lên, khúc nhạc thiên thần Chúa. h</a:t>
            </a:r>
            <a:r>
              <a:rPr lang="vi-VN" sz="5000" dirty="0" smtClean="0">
                <a:solidFill>
                  <a:srgbClr val="003399"/>
                </a:solidFill>
                <a:latin typeface="+mj-lt"/>
                <a:ea typeface="SimHei" pitchFamily="49" charset="-122"/>
                <a:cs typeface="Times New Roman" panose="02020603050405020304" pitchFamily="18" charset="0"/>
              </a:rPr>
              <a:t>òa </a:t>
            </a:r>
            <a:r>
              <a:rPr lang="vi-VN" sz="5000" dirty="0">
                <a:solidFill>
                  <a:srgbClr val="003399"/>
                </a:solidFill>
                <a:latin typeface="+mj-lt"/>
                <a:ea typeface="SimHei" pitchFamily="49" charset="-122"/>
                <a:cs typeface="Times New Roman" panose="02020603050405020304" pitchFamily="18" charset="0"/>
              </a:rPr>
              <a:t>trong làn gió, nhè nhẹ vấn vương. Ôi linh thiêng, lắng nghe thoang thoảng cung đàn, một đêm khuya vang, vẳng trong tuyết sương. </a:t>
            </a:r>
            <a:endParaRPr lang="en-US" sz="50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64768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69"/>
            <a:ext cx="9144000" cy="4708981"/>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a:t>
            </a:r>
            <a:r>
              <a:rPr lang="vi-VN" sz="5000" dirty="0" smtClean="0">
                <a:solidFill>
                  <a:srgbClr val="003399"/>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Đàn ơi, cứ rung những điệu réo rắt, hát khen Con Một Chúa Trời, </a:t>
            </a:r>
            <a:r>
              <a:rPr lang="vi-VN" sz="5000" dirty="0" smtClean="0">
                <a:solidFill>
                  <a:srgbClr val="003399"/>
                </a:solidFill>
                <a:latin typeface="+mj-lt"/>
                <a:ea typeface="SimHei" pitchFamily="49" charset="-122"/>
                <a:cs typeface="Times New Roman" panose="02020603050405020304" pitchFamily="18" charset="0"/>
              </a:rPr>
              <a:t>rày </a:t>
            </a:r>
            <a:r>
              <a:rPr lang="vi-VN" sz="5000" dirty="0">
                <a:solidFill>
                  <a:srgbClr val="003399"/>
                </a:solidFill>
                <a:latin typeface="+mj-lt"/>
                <a:ea typeface="SimHei" pitchFamily="49" charset="-122"/>
                <a:cs typeface="Times New Roman" panose="02020603050405020304" pitchFamily="18" charset="0"/>
              </a:rPr>
              <a:t>sinh xuống cõi đời. Hỡi người dương thế, lặng nghe cung đàn, mau tìm cho tới, thờ kính Vua giáng trần.</a:t>
            </a:r>
            <a:endParaRPr lang="en-US" sz="50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7210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7235"/>
            <a:ext cx="9144000" cy="4524315"/>
          </a:xfrm>
          <a:prstGeom prst="rect">
            <a:avLst/>
          </a:prstGeom>
        </p:spPr>
        <p:txBody>
          <a:bodyPr wrap="square">
            <a:spAutoFit/>
          </a:bodyPr>
          <a:lstStyle/>
          <a:p>
            <a:pPr algn="just"/>
            <a:r>
              <a:rPr lang="vi-VN" sz="4800" dirty="0" smtClean="0">
                <a:solidFill>
                  <a:srgbClr val="FF0000"/>
                </a:solidFill>
                <a:latin typeface="+mj-lt"/>
                <a:ea typeface="SimHei" pitchFamily="49" charset="-122"/>
                <a:cs typeface="Times New Roman" panose="02020603050405020304" pitchFamily="18" charset="0"/>
              </a:rPr>
              <a:t>Pk2</a:t>
            </a:r>
            <a:r>
              <a:rPr lang="vi-VN" sz="4800" dirty="0">
                <a:solidFill>
                  <a:srgbClr val="FF0000"/>
                </a:solidFill>
                <a:latin typeface="+mj-lt"/>
                <a:ea typeface="SimHei" pitchFamily="49" charset="-122"/>
                <a:cs typeface="Times New Roman" panose="02020603050405020304" pitchFamily="18" charset="0"/>
              </a:rPr>
              <a:t>: </a:t>
            </a:r>
            <a:r>
              <a:rPr lang="vi-VN" sz="4800" dirty="0">
                <a:solidFill>
                  <a:srgbClr val="003399"/>
                </a:solidFill>
                <a:latin typeface="+mj-lt"/>
                <a:ea typeface="SimHei" pitchFamily="49" charset="-122"/>
                <a:cs typeface="Times New Roman" panose="02020603050405020304" pitchFamily="18" charset="0"/>
              </a:rPr>
              <a:t>Thôi hỡi trần gian, bao tuyết sương cùng giá </a:t>
            </a:r>
            <a:r>
              <a:rPr lang="vi-VN" sz="4800" dirty="0" smtClean="0">
                <a:solidFill>
                  <a:srgbClr val="003399"/>
                </a:solidFill>
                <a:latin typeface="+mj-lt"/>
                <a:ea typeface="SimHei" pitchFamily="49" charset="-122"/>
                <a:cs typeface="Times New Roman" panose="02020603050405020304" pitchFamily="18" charset="0"/>
              </a:rPr>
              <a:t>rét. Cớ </a:t>
            </a:r>
            <a:r>
              <a:rPr lang="vi-VN" sz="4800" dirty="0">
                <a:solidFill>
                  <a:srgbClr val="003399"/>
                </a:solidFill>
                <a:latin typeface="+mj-lt"/>
                <a:ea typeface="SimHei" pitchFamily="49" charset="-122"/>
                <a:cs typeface="Times New Roman" panose="02020603050405020304" pitchFamily="18" charset="0"/>
              </a:rPr>
              <a:t>sao nỡ làm cho Chúa lạnh quá </a:t>
            </a:r>
            <a:r>
              <a:rPr lang="vi-VN" sz="4800" dirty="0" smtClean="0">
                <a:solidFill>
                  <a:srgbClr val="003399"/>
                </a:solidFill>
                <a:latin typeface="+mj-lt"/>
                <a:ea typeface="SimHei" pitchFamily="49" charset="-122"/>
                <a:cs typeface="Times New Roman" panose="02020603050405020304" pitchFamily="18" charset="0"/>
              </a:rPr>
              <a:t>chừng. Ôi Đấng Toàn Năng </a:t>
            </a:r>
            <a:r>
              <a:rPr lang="vi-VN" sz="4800" dirty="0">
                <a:solidFill>
                  <a:srgbClr val="003399"/>
                </a:solidFill>
                <a:latin typeface="+mj-lt"/>
                <a:ea typeface="SimHei" pitchFamily="49" charset="-122"/>
                <a:cs typeface="Times New Roman" panose="02020603050405020304" pitchFamily="18" charset="0"/>
              </a:rPr>
              <a:t>xưa quá yêu người tha </a:t>
            </a:r>
            <a:r>
              <a:rPr lang="vi-VN" sz="4800" dirty="0" smtClean="0">
                <a:solidFill>
                  <a:srgbClr val="003399"/>
                </a:solidFill>
                <a:latin typeface="+mj-lt"/>
                <a:ea typeface="SimHei" pitchFamily="49" charset="-122"/>
                <a:cs typeface="Times New Roman" panose="02020603050405020304" pitchFamily="18" charset="0"/>
              </a:rPr>
              <a:t>thiết. Xuống </a:t>
            </a:r>
            <a:r>
              <a:rPr lang="vi-VN" sz="4800" dirty="0">
                <a:solidFill>
                  <a:srgbClr val="003399"/>
                </a:solidFill>
                <a:latin typeface="+mj-lt"/>
                <a:ea typeface="SimHei" pitchFamily="49" charset="-122"/>
                <a:cs typeface="Times New Roman" panose="02020603050405020304" pitchFamily="18" charset="0"/>
              </a:rPr>
              <a:t>chịu khổ hèn trong tuyết ngàn dặm sương.</a:t>
            </a:r>
            <a:endParaRPr lang="en-US" sz="4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620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69"/>
            <a:ext cx="9144000" cy="4708981"/>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ĐK</a:t>
            </a:r>
            <a:r>
              <a:rPr lang="vi-VN" sz="5000" dirty="0">
                <a:solidFill>
                  <a:srgbClr val="FF0000"/>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Cao cung lên, khúc nhạc thiên thần Chúa. h</a:t>
            </a:r>
            <a:r>
              <a:rPr lang="vi-VN" sz="5000" dirty="0" smtClean="0">
                <a:solidFill>
                  <a:srgbClr val="003399"/>
                </a:solidFill>
                <a:latin typeface="+mj-lt"/>
                <a:ea typeface="SimHei" pitchFamily="49" charset="-122"/>
                <a:cs typeface="Times New Roman" panose="02020603050405020304" pitchFamily="18" charset="0"/>
              </a:rPr>
              <a:t>òa </a:t>
            </a:r>
            <a:r>
              <a:rPr lang="vi-VN" sz="5000" dirty="0">
                <a:solidFill>
                  <a:srgbClr val="003399"/>
                </a:solidFill>
                <a:latin typeface="+mj-lt"/>
                <a:ea typeface="SimHei" pitchFamily="49" charset="-122"/>
                <a:cs typeface="Times New Roman" panose="02020603050405020304" pitchFamily="18" charset="0"/>
              </a:rPr>
              <a:t>trong làn gió, nhè nhẹ vấn vương. Ôi linh thiêng, lắng nghe thoang thoảng cung đàn, một đêm khuya vang, vẳng trong tuyết sương. </a:t>
            </a:r>
            <a:endParaRPr lang="en-US" sz="50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0511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69"/>
            <a:ext cx="9144000" cy="4708981"/>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a:t>
            </a:r>
            <a:r>
              <a:rPr lang="vi-VN" sz="5000" dirty="0" smtClean="0">
                <a:solidFill>
                  <a:srgbClr val="003399"/>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Đàn ơi, cứ rung những điệu réo rắt, hát khen Con Một Chúa Trời, </a:t>
            </a:r>
            <a:r>
              <a:rPr lang="vi-VN" sz="5000" dirty="0" smtClean="0">
                <a:solidFill>
                  <a:srgbClr val="003399"/>
                </a:solidFill>
                <a:latin typeface="+mj-lt"/>
                <a:ea typeface="SimHei" pitchFamily="49" charset="-122"/>
                <a:cs typeface="Times New Roman" panose="02020603050405020304" pitchFamily="18" charset="0"/>
              </a:rPr>
              <a:t>rày </a:t>
            </a:r>
            <a:r>
              <a:rPr lang="vi-VN" sz="5000" dirty="0">
                <a:solidFill>
                  <a:srgbClr val="003399"/>
                </a:solidFill>
                <a:latin typeface="+mj-lt"/>
                <a:ea typeface="SimHei" pitchFamily="49" charset="-122"/>
                <a:cs typeface="Times New Roman" panose="02020603050405020304" pitchFamily="18" charset="0"/>
              </a:rPr>
              <a:t>sinh xuống cõi đời. Hỡi người dương thế, lặng nghe cung đàn, mau tìm cho tới, thờ kính Vua giáng trần.</a:t>
            </a:r>
            <a:endParaRPr lang="en-US" sz="50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2465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9550"/>
            <a:ext cx="9144000" cy="4524315"/>
          </a:xfrm>
          <a:prstGeom prst="rect">
            <a:avLst/>
          </a:prstGeom>
        </p:spPr>
        <p:txBody>
          <a:bodyPr wrap="square">
            <a:spAutoFit/>
          </a:bodyPr>
          <a:lstStyle/>
          <a:p>
            <a:pPr algn="just"/>
            <a:r>
              <a:rPr lang="vi-VN" sz="4800" dirty="0" smtClean="0">
                <a:solidFill>
                  <a:srgbClr val="FF0000"/>
                </a:solidFill>
                <a:latin typeface="+mj-lt"/>
                <a:ea typeface="SimHei" pitchFamily="49" charset="-122"/>
                <a:cs typeface="Times New Roman" panose="02020603050405020304" pitchFamily="18" charset="0"/>
              </a:rPr>
              <a:t>Pk3</a:t>
            </a:r>
            <a:r>
              <a:rPr lang="vi-VN" sz="4800" dirty="0">
                <a:solidFill>
                  <a:srgbClr val="FF0000"/>
                </a:solidFill>
                <a:latin typeface="+mj-lt"/>
                <a:ea typeface="SimHei" pitchFamily="49" charset="-122"/>
                <a:cs typeface="Times New Roman" panose="02020603050405020304" pitchFamily="18" charset="0"/>
              </a:rPr>
              <a:t>: </a:t>
            </a:r>
            <a:r>
              <a:rPr lang="vi-VN" sz="4800" dirty="0">
                <a:solidFill>
                  <a:srgbClr val="003399"/>
                </a:solidFill>
                <a:latin typeface="+mj-lt"/>
                <a:ea typeface="SimHei" pitchFamily="49" charset="-122"/>
                <a:cs typeface="Times New Roman" panose="02020603050405020304" pitchFamily="18" charset="0"/>
              </a:rPr>
              <a:t>Thôi hỡi </a:t>
            </a:r>
            <a:r>
              <a:rPr lang="vi-VN" sz="4800" dirty="0" smtClean="0">
                <a:solidFill>
                  <a:srgbClr val="003399"/>
                </a:solidFill>
                <a:latin typeface="+mj-lt"/>
                <a:ea typeface="SimHei" pitchFamily="49" charset="-122"/>
                <a:cs typeface="Times New Roman" panose="02020603050405020304" pitchFamily="18" charset="0"/>
              </a:rPr>
              <a:t>hồn tôi, </a:t>
            </a:r>
            <a:r>
              <a:rPr lang="vi-VN" sz="4800" dirty="0">
                <a:solidFill>
                  <a:srgbClr val="003399"/>
                </a:solidFill>
                <a:latin typeface="+mj-lt"/>
                <a:ea typeface="SimHei" pitchFamily="49" charset="-122"/>
                <a:cs typeface="Times New Roman" panose="02020603050405020304" pitchFamily="18" charset="0"/>
              </a:rPr>
              <a:t>ghi nhớ trong </a:t>
            </a:r>
            <a:r>
              <a:rPr lang="vi-VN" sz="4800" dirty="0" smtClean="0">
                <a:solidFill>
                  <a:srgbClr val="003399"/>
                </a:solidFill>
                <a:latin typeface="+mj-lt"/>
                <a:ea typeface="SimHei" pitchFamily="49" charset="-122"/>
                <a:cs typeface="Times New Roman" panose="02020603050405020304" pitchFamily="18" charset="0"/>
              </a:rPr>
              <a:t>lòng </a:t>
            </a:r>
            <a:r>
              <a:rPr lang="vi-VN" sz="4800" dirty="0">
                <a:solidFill>
                  <a:srgbClr val="003399"/>
                </a:solidFill>
                <a:latin typeface="+mj-lt"/>
                <a:ea typeface="SimHei" pitchFamily="49" charset="-122"/>
                <a:cs typeface="Times New Roman" panose="02020603050405020304" pitchFamily="18" charset="0"/>
              </a:rPr>
              <a:t>sâu thẳm. Chúa sinh đêm </a:t>
            </a:r>
            <a:r>
              <a:rPr lang="vi-VN" sz="4800" dirty="0" smtClean="0">
                <a:solidFill>
                  <a:srgbClr val="003399"/>
                </a:solidFill>
                <a:latin typeface="+mj-lt"/>
                <a:ea typeface="SimHei" pitchFamily="49" charset="-122"/>
                <a:cs typeface="Times New Roman" panose="02020603050405020304" pitchFamily="18" charset="0"/>
              </a:rPr>
              <a:t>nay, </a:t>
            </a:r>
            <a:r>
              <a:rPr lang="vi-VN" sz="4800" dirty="0">
                <a:solidFill>
                  <a:srgbClr val="003399"/>
                </a:solidFill>
                <a:latin typeface="+mj-lt"/>
                <a:ea typeface="SimHei" pitchFamily="49" charset="-122"/>
                <a:cs typeface="Times New Roman" panose="02020603050405020304" pitchFamily="18" charset="0"/>
              </a:rPr>
              <a:t>nên bé nhỏ </a:t>
            </a:r>
            <a:r>
              <a:rPr lang="vi-VN" sz="4800" dirty="0" smtClean="0">
                <a:solidFill>
                  <a:srgbClr val="003399"/>
                </a:solidFill>
                <a:latin typeface="+mj-lt"/>
                <a:ea typeface="SimHei" pitchFamily="49" charset="-122"/>
                <a:cs typeface="Times New Roman" panose="02020603050405020304" pitchFamily="18" charset="0"/>
              </a:rPr>
              <a:t>khó </a:t>
            </a:r>
            <a:r>
              <a:rPr lang="vi-VN" sz="4800" dirty="0">
                <a:solidFill>
                  <a:srgbClr val="003399"/>
                </a:solidFill>
                <a:latin typeface="+mj-lt"/>
                <a:ea typeface="SimHei" pitchFamily="49" charset="-122"/>
                <a:cs typeface="Times New Roman" panose="02020603050405020304" pitchFamily="18" charset="0"/>
              </a:rPr>
              <a:t>hèn. Tôi quyết từ </a:t>
            </a:r>
            <a:r>
              <a:rPr lang="vi-VN" sz="4800" dirty="0" smtClean="0">
                <a:solidFill>
                  <a:srgbClr val="003399"/>
                </a:solidFill>
                <a:latin typeface="+mj-lt"/>
                <a:ea typeface="SimHei" pitchFamily="49" charset="-122"/>
                <a:cs typeface="Times New Roman" panose="02020603050405020304" pitchFamily="18" charset="0"/>
              </a:rPr>
              <a:t>nay, </a:t>
            </a:r>
            <a:r>
              <a:rPr lang="vi-VN" sz="4800" dirty="0">
                <a:solidFill>
                  <a:srgbClr val="003399"/>
                </a:solidFill>
                <a:latin typeface="+mj-lt"/>
                <a:ea typeface="SimHei" pitchFamily="49" charset="-122"/>
                <a:cs typeface="Times New Roman" panose="02020603050405020304" pitchFamily="18" charset="0"/>
              </a:rPr>
              <a:t>yêu Chúa trong tình đằm thắm. Muốn để đền </a:t>
            </a:r>
            <a:r>
              <a:rPr lang="vi-VN" sz="4800" dirty="0" smtClean="0">
                <a:solidFill>
                  <a:srgbClr val="003399"/>
                </a:solidFill>
                <a:latin typeface="+mj-lt"/>
                <a:ea typeface="SimHei" pitchFamily="49" charset="-122"/>
                <a:cs typeface="Times New Roman" panose="02020603050405020304" pitchFamily="18" charset="0"/>
              </a:rPr>
              <a:t>bù, những thói đời </a:t>
            </a:r>
            <a:r>
              <a:rPr lang="vi-VN" sz="4800" dirty="0">
                <a:solidFill>
                  <a:srgbClr val="003399"/>
                </a:solidFill>
                <a:latin typeface="+mj-lt"/>
                <a:ea typeface="SimHei" pitchFamily="49" charset="-122"/>
                <a:cs typeface="Times New Roman" panose="02020603050405020304" pitchFamily="18" charset="0"/>
              </a:rPr>
              <a:t>bạc </a:t>
            </a:r>
            <a:r>
              <a:rPr lang="vi-VN" sz="4800" dirty="0" smtClean="0">
                <a:solidFill>
                  <a:srgbClr val="003399"/>
                </a:solidFill>
                <a:latin typeface="+mj-lt"/>
                <a:ea typeface="SimHei" pitchFamily="49" charset="-122"/>
                <a:cs typeface="Times New Roman" panose="02020603050405020304" pitchFamily="18" charset="0"/>
              </a:rPr>
              <a:t>đen.</a:t>
            </a:r>
            <a:endParaRPr lang="en-US" sz="4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620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69"/>
            <a:ext cx="9144000" cy="4708981"/>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ĐK</a:t>
            </a:r>
            <a:r>
              <a:rPr lang="vi-VN" sz="5000" dirty="0">
                <a:solidFill>
                  <a:srgbClr val="FF0000"/>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Cao cung lên, khúc nhạc thiên thần Chúa. h</a:t>
            </a:r>
            <a:r>
              <a:rPr lang="vi-VN" sz="5000" dirty="0" smtClean="0">
                <a:solidFill>
                  <a:srgbClr val="003399"/>
                </a:solidFill>
                <a:latin typeface="+mj-lt"/>
                <a:ea typeface="SimHei" pitchFamily="49" charset="-122"/>
                <a:cs typeface="Times New Roman" panose="02020603050405020304" pitchFamily="18" charset="0"/>
              </a:rPr>
              <a:t>òa </a:t>
            </a:r>
            <a:r>
              <a:rPr lang="vi-VN" sz="5000" dirty="0">
                <a:solidFill>
                  <a:srgbClr val="003399"/>
                </a:solidFill>
                <a:latin typeface="+mj-lt"/>
                <a:ea typeface="SimHei" pitchFamily="49" charset="-122"/>
                <a:cs typeface="Times New Roman" panose="02020603050405020304" pitchFamily="18" charset="0"/>
              </a:rPr>
              <a:t>trong làn gió, nhè nhẹ vấn vương. Ôi linh thiêng, lắng nghe thoang thoảng cung đàn, một đêm khuya vang, vẳng trong tuyết sương. </a:t>
            </a:r>
            <a:endParaRPr lang="en-US" sz="50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5520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8575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6000" dirty="0" smtClean="0">
                <a:solidFill>
                  <a:srgbClr val="FF0000"/>
                </a:solidFill>
                <a:latin typeface="+mj-lt"/>
              </a:rPr>
              <a:t>ĐK</a:t>
            </a:r>
            <a:r>
              <a:rPr lang="vi-VN" sz="6000" dirty="0">
                <a:solidFill>
                  <a:srgbClr val="FF0000"/>
                </a:solidFill>
                <a:latin typeface="+mj-lt"/>
              </a:rPr>
              <a:t>: </a:t>
            </a:r>
            <a:r>
              <a:rPr lang="vi-VN" sz="6000" dirty="0">
                <a:solidFill>
                  <a:srgbClr val="003399"/>
                </a:solidFill>
                <a:latin typeface="+mj-lt"/>
              </a:rPr>
              <a:t>Ôi No-el </a:t>
            </a:r>
            <a:r>
              <a:rPr lang="vi-VN" sz="6000" dirty="0" smtClean="0">
                <a:solidFill>
                  <a:srgbClr val="003399"/>
                </a:solidFill>
                <a:latin typeface="+mj-lt"/>
              </a:rPr>
              <a:t>No-el, </a:t>
            </a:r>
            <a:r>
              <a:rPr lang="vi-VN" sz="6000" dirty="0">
                <a:solidFill>
                  <a:srgbClr val="003399"/>
                </a:solidFill>
                <a:latin typeface="+mj-lt"/>
              </a:rPr>
              <a:t>Đ</a:t>
            </a:r>
            <a:r>
              <a:rPr lang="vi-VN" sz="6000" dirty="0" smtClean="0">
                <a:solidFill>
                  <a:srgbClr val="003399"/>
                </a:solidFill>
                <a:latin typeface="+mj-lt"/>
              </a:rPr>
              <a:t>êm </a:t>
            </a:r>
            <a:r>
              <a:rPr lang="vi-VN" sz="6000" dirty="0">
                <a:solidFill>
                  <a:srgbClr val="003399"/>
                </a:solidFill>
                <a:latin typeface="+mj-lt"/>
              </a:rPr>
              <a:t>trời nhiệm </a:t>
            </a:r>
            <a:r>
              <a:rPr lang="vi-VN" sz="6000" dirty="0" smtClean="0">
                <a:solidFill>
                  <a:srgbClr val="003399"/>
                </a:solidFill>
                <a:latin typeface="+mj-lt"/>
              </a:rPr>
              <a:t>mầu, </a:t>
            </a:r>
            <a:r>
              <a:rPr lang="vi-VN" sz="6000" dirty="0">
                <a:solidFill>
                  <a:srgbClr val="003399"/>
                </a:solidFill>
                <a:latin typeface="+mj-lt"/>
              </a:rPr>
              <a:t>cung nhạc an hòa. Ôi No-el </a:t>
            </a:r>
            <a:r>
              <a:rPr lang="vi-VN" sz="6000" dirty="0" smtClean="0">
                <a:solidFill>
                  <a:srgbClr val="003399"/>
                </a:solidFill>
                <a:latin typeface="+mj-lt"/>
              </a:rPr>
              <a:t>No-el, </a:t>
            </a:r>
            <a:r>
              <a:rPr lang="vi-VN" sz="6000" dirty="0">
                <a:solidFill>
                  <a:srgbClr val="003399"/>
                </a:solidFill>
                <a:latin typeface="+mj-lt"/>
              </a:rPr>
              <a:t>đêm trời nhiệm </a:t>
            </a:r>
            <a:r>
              <a:rPr lang="vi-VN" sz="6000" dirty="0" smtClean="0">
                <a:solidFill>
                  <a:srgbClr val="003399"/>
                </a:solidFill>
                <a:latin typeface="+mj-lt"/>
              </a:rPr>
              <a:t>mầu, </a:t>
            </a:r>
            <a:r>
              <a:rPr lang="vi-VN" sz="6000" dirty="0">
                <a:solidFill>
                  <a:srgbClr val="003399"/>
                </a:solidFill>
                <a:latin typeface="+mj-lt"/>
              </a:rPr>
              <a:t>lời thơ kính mến. </a:t>
            </a:r>
          </a:p>
        </p:txBody>
      </p:sp>
    </p:spTree>
    <p:extLst>
      <p:ext uri="{BB962C8B-B14F-4D97-AF65-F5344CB8AC3E}">
        <p14:creationId xmlns:p14="http://schemas.microsoft.com/office/powerpoint/2010/main" val="795631637"/>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69"/>
            <a:ext cx="9144000" cy="4708981"/>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a:t>
            </a:r>
            <a:r>
              <a:rPr lang="vi-VN" sz="5000" dirty="0" smtClean="0">
                <a:solidFill>
                  <a:srgbClr val="003399"/>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Đàn ơi, cứ rung những điệu réo rắt, hát khen Con Một Chúa Trời, </a:t>
            </a:r>
            <a:r>
              <a:rPr lang="vi-VN" sz="5000" dirty="0" smtClean="0">
                <a:solidFill>
                  <a:srgbClr val="003399"/>
                </a:solidFill>
                <a:latin typeface="+mj-lt"/>
                <a:ea typeface="SimHei" pitchFamily="49" charset="-122"/>
                <a:cs typeface="Times New Roman" panose="02020603050405020304" pitchFamily="18" charset="0"/>
              </a:rPr>
              <a:t>rày </a:t>
            </a:r>
            <a:r>
              <a:rPr lang="vi-VN" sz="5000" dirty="0">
                <a:solidFill>
                  <a:srgbClr val="003399"/>
                </a:solidFill>
                <a:latin typeface="+mj-lt"/>
                <a:ea typeface="SimHei" pitchFamily="49" charset="-122"/>
                <a:cs typeface="Times New Roman" panose="02020603050405020304" pitchFamily="18" charset="0"/>
              </a:rPr>
              <a:t>sinh xuống cõi đời. Hỡi người dương thế, lặng nghe cung đàn, mau tìm cho tới, thờ kính Vua giáng trần.</a:t>
            </a:r>
            <a:endParaRPr lang="en-US" sz="50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6147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95350"/>
            <a:ext cx="9144000" cy="3314754"/>
          </a:xfrm>
          <a:prstGeom prst="rect">
            <a:avLst/>
          </a:prstGeom>
        </p:spPr>
        <p:txBody>
          <a:bodyPr wrap="square">
            <a:spAutoFit/>
          </a:bodyPr>
          <a:lstStyle/>
          <a:p>
            <a:pPr algn="ctr">
              <a:lnSpc>
                <a:spcPct val="120000"/>
              </a:lnSpc>
            </a:pPr>
            <a:r>
              <a:rPr lang="en-US" sz="6000" dirty="0" err="1" smtClean="0">
                <a:solidFill>
                  <a:srgbClr val="FF0000"/>
                </a:solidFill>
                <a:ea typeface="SimHei" pitchFamily="49" charset="-122"/>
                <a:cs typeface="Times New Roman" panose="02020603050405020304" pitchFamily="18" charset="0"/>
              </a:rPr>
              <a:t>Ca</a:t>
            </a:r>
            <a:r>
              <a:rPr lang="en-US" sz="6000" dirty="0" smtClean="0">
                <a:solidFill>
                  <a:srgbClr val="FF0000"/>
                </a:solidFill>
                <a:ea typeface="SimHei" pitchFamily="49" charset="-122"/>
                <a:cs typeface="Times New Roman" panose="02020603050405020304" pitchFamily="18" charset="0"/>
              </a:rPr>
              <a:t> </a:t>
            </a:r>
            <a:r>
              <a:rPr lang="en-US" sz="6000" dirty="0" err="1" smtClean="0">
                <a:solidFill>
                  <a:srgbClr val="FF0000"/>
                </a:solidFill>
                <a:ea typeface="SimHei" pitchFamily="49" charset="-122"/>
                <a:cs typeface="Times New Roman" panose="02020603050405020304" pitchFamily="18" charset="0"/>
              </a:rPr>
              <a:t>Nguyện</a:t>
            </a:r>
            <a:r>
              <a:rPr lang="en-US" sz="6000" dirty="0" smtClean="0">
                <a:solidFill>
                  <a:srgbClr val="FF0000"/>
                </a:solidFill>
                <a:ea typeface="SimHei" pitchFamily="49" charset="-122"/>
                <a:cs typeface="Times New Roman" panose="02020603050405020304" pitchFamily="18" charset="0"/>
              </a:rPr>
              <a:t> </a:t>
            </a:r>
            <a:r>
              <a:rPr lang="en-US" sz="6000" dirty="0" err="1" smtClean="0">
                <a:solidFill>
                  <a:srgbClr val="FF0000"/>
                </a:solidFill>
                <a:ea typeface="SimHei" pitchFamily="49" charset="-122"/>
                <a:cs typeface="Times New Roman" panose="02020603050405020304" pitchFamily="18" charset="0"/>
              </a:rPr>
              <a:t>Hiệp</a:t>
            </a:r>
            <a:r>
              <a:rPr lang="en-US" sz="6000" dirty="0" smtClean="0">
                <a:solidFill>
                  <a:srgbClr val="FF0000"/>
                </a:solidFill>
                <a:ea typeface="SimHei" pitchFamily="49" charset="-122"/>
                <a:cs typeface="Times New Roman" panose="02020603050405020304" pitchFamily="18" charset="0"/>
              </a:rPr>
              <a:t> </a:t>
            </a:r>
            <a:r>
              <a:rPr lang="en-US" sz="6000" dirty="0" err="1" smtClean="0">
                <a:solidFill>
                  <a:srgbClr val="FF0000"/>
                </a:solidFill>
                <a:ea typeface="SimHei" pitchFamily="49" charset="-122"/>
                <a:cs typeface="Times New Roman" panose="02020603050405020304" pitchFamily="18" charset="0"/>
              </a:rPr>
              <a:t>Lễ</a:t>
            </a:r>
            <a:r>
              <a:rPr lang="en-US" sz="6000" dirty="0" smtClean="0">
                <a:solidFill>
                  <a:srgbClr val="FF0000"/>
                </a:solidFill>
                <a:ea typeface="SimHei" pitchFamily="49" charset="-122"/>
                <a:cs typeface="Times New Roman" panose="02020603050405020304" pitchFamily="18" charset="0"/>
              </a:rPr>
              <a:t> 2</a:t>
            </a:r>
            <a:endParaRPr lang="en-US" sz="6000" dirty="0">
              <a:solidFill>
                <a:srgbClr val="FF0000"/>
              </a:solidFill>
              <a:ea typeface="SimHei" pitchFamily="49" charset="-122"/>
              <a:cs typeface="Times New Roman" panose="02020603050405020304" pitchFamily="18" charset="0"/>
            </a:endParaRPr>
          </a:p>
          <a:p>
            <a:pPr algn="ctr">
              <a:lnSpc>
                <a:spcPct val="120000"/>
              </a:lnSpc>
            </a:pPr>
            <a:r>
              <a:rPr lang="en-US" sz="6000" dirty="0" err="1" smtClean="0">
                <a:solidFill>
                  <a:srgbClr val="FF0000"/>
                </a:solidFill>
                <a:ea typeface="SimHei" pitchFamily="49" charset="-122"/>
                <a:cs typeface="Times New Roman" panose="02020603050405020304" pitchFamily="18" charset="0"/>
              </a:rPr>
              <a:t>Tiếng</a:t>
            </a:r>
            <a:r>
              <a:rPr lang="en-US" sz="6000" dirty="0" smtClean="0">
                <a:solidFill>
                  <a:srgbClr val="FF0000"/>
                </a:solidFill>
                <a:ea typeface="SimHei" pitchFamily="49" charset="-122"/>
                <a:cs typeface="Times New Roman" panose="02020603050405020304" pitchFamily="18" charset="0"/>
              </a:rPr>
              <a:t> </a:t>
            </a:r>
            <a:r>
              <a:rPr lang="en-US" sz="6000" dirty="0" err="1" smtClean="0">
                <a:solidFill>
                  <a:srgbClr val="FF0000"/>
                </a:solidFill>
                <a:ea typeface="SimHei" pitchFamily="49" charset="-122"/>
                <a:cs typeface="Times New Roman" panose="02020603050405020304" pitchFamily="18" charset="0"/>
              </a:rPr>
              <a:t>Hát</a:t>
            </a:r>
            <a:r>
              <a:rPr lang="en-US" sz="6000" dirty="0" smtClean="0">
                <a:solidFill>
                  <a:srgbClr val="FF0000"/>
                </a:solidFill>
                <a:ea typeface="SimHei" pitchFamily="49" charset="-122"/>
                <a:cs typeface="Times New Roman" panose="02020603050405020304" pitchFamily="18" charset="0"/>
              </a:rPr>
              <a:t> </a:t>
            </a:r>
            <a:r>
              <a:rPr lang="en-US" sz="6000" dirty="0" err="1" smtClean="0">
                <a:solidFill>
                  <a:srgbClr val="FF0000"/>
                </a:solidFill>
                <a:ea typeface="SimHei" pitchFamily="49" charset="-122"/>
                <a:cs typeface="Times New Roman" panose="02020603050405020304" pitchFamily="18" charset="0"/>
              </a:rPr>
              <a:t>Thiên</a:t>
            </a:r>
            <a:r>
              <a:rPr lang="en-US" sz="6000" dirty="0" smtClean="0">
                <a:solidFill>
                  <a:srgbClr val="FF0000"/>
                </a:solidFill>
                <a:ea typeface="SimHei" pitchFamily="49" charset="-122"/>
                <a:cs typeface="Times New Roman" panose="02020603050405020304" pitchFamily="18" charset="0"/>
              </a:rPr>
              <a:t> </a:t>
            </a:r>
            <a:r>
              <a:rPr lang="en-US" sz="6000" dirty="0" err="1" smtClean="0">
                <a:solidFill>
                  <a:srgbClr val="FF0000"/>
                </a:solidFill>
                <a:ea typeface="SimHei" pitchFamily="49" charset="-122"/>
                <a:cs typeface="Times New Roman" panose="02020603050405020304" pitchFamily="18" charset="0"/>
              </a:rPr>
              <a:t>Thần</a:t>
            </a:r>
            <a:endParaRPr lang="en-US" sz="6000" dirty="0">
              <a:solidFill>
                <a:srgbClr val="FF0000"/>
              </a:solidFill>
              <a:ea typeface="SimHei" pitchFamily="49" charset="-122"/>
              <a:cs typeface="Times New Roman" panose="02020603050405020304" pitchFamily="18" charset="0"/>
            </a:endParaRPr>
          </a:p>
          <a:p>
            <a:pPr algn="ctr">
              <a:lnSpc>
                <a:spcPct val="120000"/>
              </a:lnSpc>
            </a:pPr>
            <a:r>
              <a:rPr lang="en-US" sz="4400" i="1" dirty="0" smtClean="0">
                <a:solidFill>
                  <a:srgbClr val="003399"/>
                </a:solidFill>
                <a:ea typeface="SimHei" pitchFamily="49" charset="-122"/>
                <a:cs typeface="Times New Roman" panose="02020603050405020304" pitchFamily="18" charset="0"/>
              </a:rPr>
              <a:t>Lm</a:t>
            </a:r>
            <a:r>
              <a:rPr lang="en-US" sz="4400" i="1" dirty="0">
                <a:solidFill>
                  <a:srgbClr val="003399"/>
                </a:solidFill>
                <a:ea typeface="SimHei" pitchFamily="49" charset="-122"/>
                <a:cs typeface="Times New Roman" panose="02020603050405020304" pitchFamily="18" charset="0"/>
              </a:rPr>
              <a:t>. </a:t>
            </a:r>
            <a:r>
              <a:rPr lang="en-US" sz="4400" i="1" dirty="0" err="1" smtClean="0">
                <a:solidFill>
                  <a:srgbClr val="003399"/>
                </a:solidFill>
                <a:ea typeface="SimHei" pitchFamily="49" charset="-122"/>
                <a:cs typeface="Times New Roman" panose="02020603050405020304" pitchFamily="18" charset="0"/>
              </a:rPr>
              <a:t>Hoàng</a:t>
            </a:r>
            <a:r>
              <a:rPr lang="en-US" sz="4400" i="1" dirty="0" smtClean="0">
                <a:solidFill>
                  <a:srgbClr val="003399"/>
                </a:solidFill>
                <a:ea typeface="SimHei" pitchFamily="49" charset="-122"/>
                <a:cs typeface="Times New Roman" panose="02020603050405020304" pitchFamily="18" charset="0"/>
              </a:rPr>
              <a:t> </a:t>
            </a:r>
            <a:r>
              <a:rPr lang="en-US" sz="4400" i="1" dirty="0" err="1" smtClean="0">
                <a:solidFill>
                  <a:srgbClr val="003399"/>
                </a:solidFill>
                <a:ea typeface="SimHei" pitchFamily="49" charset="-122"/>
                <a:cs typeface="Times New Roman" panose="02020603050405020304" pitchFamily="18" charset="0"/>
              </a:rPr>
              <a:t>Diệp</a:t>
            </a:r>
            <a:endParaRPr lang="en-US" sz="6600" dirty="0">
              <a:solidFill>
                <a:srgbClr val="FF0000"/>
              </a:solidFill>
              <a:ea typeface="SimHei" pitchFamily="49" charset="-122"/>
              <a:cs typeface="Times New Roman" panose="02020603050405020304" pitchFamily="18" charset="0"/>
            </a:endParaRPr>
          </a:p>
          <a:p>
            <a:pPr algn="just">
              <a:lnSpc>
                <a:spcPct val="120000"/>
              </a:lnSpc>
            </a:pPr>
            <a:endParaRPr lang="en-US" sz="1050" u="sng" dirty="0">
              <a:solidFill>
                <a:srgbClr val="FFFF00"/>
              </a:solidFill>
              <a:ea typeface="SimHei" pitchFamily="49" charset="-122"/>
              <a:cs typeface="Tahoma" pitchFamily="34" charset="0"/>
            </a:endParaRPr>
          </a:p>
        </p:txBody>
      </p:sp>
    </p:spTree>
    <p:extLst>
      <p:ext uri="{BB962C8B-B14F-4D97-AF65-F5344CB8AC3E}">
        <p14:creationId xmlns:p14="http://schemas.microsoft.com/office/powerpoint/2010/main" val="136186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69"/>
            <a:ext cx="9144000" cy="4708981"/>
          </a:xfrm>
          <a:prstGeom prst="rect">
            <a:avLst/>
          </a:prstGeom>
        </p:spPr>
        <p:txBody>
          <a:bodyPr wrap="square">
            <a:spAutoFit/>
          </a:bodyPr>
          <a:lstStyle/>
          <a:p>
            <a:pPr algn="just"/>
            <a:r>
              <a:rPr lang="vi-VN" sz="5000" dirty="0" smtClean="0">
                <a:solidFill>
                  <a:srgbClr val="FF0000"/>
                </a:solidFill>
                <a:latin typeface="+mj-lt"/>
                <a:ea typeface="SimHei" pitchFamily="49" charset="-122"/>
                <a:cs typeface="Times New Roman" panose="02020603050405020304" pitchFamily="18" charset="0"/>
              </a:rPr>
              <a:t>Pk1</a:t>
            </a:r>
            <a:r>
              <a:rPr lang="vi-VN" sz="5000" dirty="0">
                <a:solidFill>
                  <a:srgbClr val="FF0000"/>
                </a:solidFill>
                <a:latin typeface="+mj-lt"/>
                <a:ea typeface="SimHei" pitchFamily="49" charset="-122"/>
                <a:cs typeface="Times New Roman" panose="02020603050405020304" pitchFamily="18" charset="0"/>
              </a:rPr>
              <a:t>: </a:t>
            </a:r>
            <a:r>
              <a:rPr lang="vi-VN" sz="5000" dirty="0">
                <a:solidFill>
                  <a:srgbClr val="003399"/>
                </a:solidFill>
                <a:latin typeface="+mj-lt"/>
                <a:ea typeface="SimHei" pitchFamily="49" charset="-122"/>
                <a:cs typeface="Times New Roman" panose="02020603050405020304" pitchFamily="18" charset="0"/>
              </a:rPr>
              <a:t>Đêm thanh nghe tiếng hát, của Thiên Thần. Chung nhau đàn ca thánh thót, hỉ hoan.  Trên thiên cung vang xuống, cõi dương trần. Ngâm nga hoà câu kính chúc, hiển vang. </a:t>
            </a:r>
            <a:endParaRPr lang="en-US" sz="50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9295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3073"/>
            <a:ext cx="9144000" cy="2585323"/>
          </a:xfrm>
          <a:prstGeom prst="rect">
            <a:avLst/>
          </a:prstGeom>
        </p:spPr>
        <p:txBody>
          <a:bodyPr wrap="square">
            <a:spAutoFit/>
          </a:bodyPr>
          <a:lstStyle/>
          <a:p>
            <a:pPr algn="just">
              <a:lnSpc>
                <a:spcPct val="150000"/>
              </a:lnSpc>
            </a:pPr>
            <a:r>
              <a:rPr lang="vi-VN" sz="5400" dirty="0" smtClean="0">
                <a:solidFill>
                  <a:srgbClr val="FF0000"/>
                </a:solidFill>
                <a:latin typeface="+mj-lt"/>
                <a:ea typeface="SimHei" pitchFamily="49" charset="-122"/>
                <a:cs typeface="Times New Roman" panose="02020603050405020304" pitchFamily="18" charset="0"/>
              </a:rPr>
              <a:t>ĐK</a:t>
            </a:r>
            <a:r>
              <a:rPr lang="vi-VN" sz="5400" dirty="0">
                <a:solidFill>
                  <a:srgbClr val="FF0000"/>
                </a:solidFill>
                <a:latin typeface="+mj-lt"/>
                <a:ea typeface="SimHei" pitchFamily="49" charset="-122"/>
                <a:cs typeface="Times New Roman" panose="02020603050405020304" pitchFamily="18" charset="0"/>
              </a:rPr>
              <a:t>: </a:t>
            </a:r>
            <a:r>
              <a:rPr lang="vi-VN" sz="5400" dirty="0" smtClean="0">
                <a:solidFill>
                  <a:srgbClr val="003399"/>
                </a:solidFill>
                <a:latin typeface="+mj-lt"/>
                <a:ea typeface="SimHei" pitchFamily="49" charset="-122"/>
                <a:cs typeface="Times New Roman" panose="02020603050405020304" pitchFamily="18" charset="0"/>
              </a:rPr>
              <a:t>Glo-ri-a </a:t>
            </a:r>
            <a:r>
              <a:rPr lang="vi-VN" sz="5400" dirty="0">
                <a:solidFill>
                  <a:srgbClr val="003399"/>
                </a:solidFill>
                <a:latin typeface="+mj-lt"/>
                <a:ea typeface="SimHei" pitchFamily="49" charset="-122"/>
                <a:cs typeface="Times New Roman" panose="02020603050405020304" pitchFamily="18" charset="0"/>
              </a:rPr>
              <a:t>in ex-cel-sis </a:t>
            </a:r>
            <a:r>
              <a:rPr lang="vi-VN" sz="5400" dirty="0" smtClean="0">
                <a:solidFill>
                  <a:srgbClr val="003399"/>
                </a:solidFill>
                <a:latin typeface="+mj-lt"/>
                <a:ea typeface="SimHei" pitchFamily="49" charset="-122"/>
                <a:cs typeface="Times New Roman" panose="02020603050405020304" pitchFamily="18" charset="0"/>
              </a:rPr>
              <a:t>De-o</a:t>
            </a:r>
            <a:r>
              <a:rPr lang="vi-VN" sz="5400" dirty="0">
                <a:solidFill>
                  <a:srgbClr val="003399"/>
                </a:solidFill>
                <a:latin typeface="+mj-lt"/>
                <a:ea typeface="SimHei" pitchFamily="49" charset="-122"/>
                <a:cs typeface="Times New Roman" panose="02020603050405020304" pitchFamily="18" charset="0"/>
              </a:rPr>
              <a:t>. Glo-ri-a in ex-cel-sis De-o. </a:t>
            </a:r>
            <a:endParaRPr lang="en-US" sz="54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6154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707"/>
            <a:ext cx="9144000" cy="5890843"/>
          </a:xfrm>
          <a:prstGeom prst="rect">
            <a:avLst/>
          </a:prstGeom>
        </p:spPr>
        <p:txBody>
          <a:bodyPr wrap="square">
            <a:spAutoFit/>
          </a:bodyPr>
          <a:lstStyle/>
          <a:p>
            <a:pPr algn="just"/>
            <a:r>
              <a:rPr lang="vi-VN" sz="5400" dirty="0" smtClean="0">
                <a:solidFill>
                  <a:srgbClr val="FF0000"/>
                </a:solidFill>
                <a:latin typeface="+mj-lt"/>
                <a:ea typeface="SimHei" pitchFamily="49" charset="-122"/>
                <a:cs typeface="Times New Roman" panose="02020603050405020304" pitchFamily="18" charset="0"/>
              </a:rPr>
              <a:t>Pk2: </a:t>
            </a:r>
            <a:r>
              <a:rPr lang="vi-VN" sz="5400" dirty="0" smtClean="0">
                <a:solidFill>
                  <a:srgbClr val="003399"/>
                </a:solidFill>
                <a:latin typeface="+mj-lt"/>
                <a:ea typeface="SimHei" pitchFamily="49" charset="-122"/>
                <a:cs typeface="Times New Roman" panose="02020603050405020304" pitchFamily="18" charset="0"/>
              </a:rPr>
              <a:t>Đem </a:t>
            </a:r>
            <a:r>
              <a:rPr lang="vi-VN" sz="5400" dirty="0">
                <a:solidFill>
                  <a:srgbClr val="003399"/>
                </a:solidFill>
                <a:latin typeface="+mj-lt"/>
                <a:ea typeface="SimHei" pitchFamily="49" charset="-122"/>
                <a:cs typeface="Times New Roman" panose="02020603050405020304" pitchFamily="18" charset="0"/>
              </a:rPr>
              <a:t>tin vui Con </a:t>
            </a:r>
            <a:r>
              <a:rPr lang="vi-VN" sz="5400" dirty="0" smtClean="0">
                <a:solidFill>
                  <a:srgbClr val="003399"/>
                </a:solidFill>
                <a:latin typeface="+mj-lt"/>
                <a:ea typeface="SimHei" pitchFamily="49" charset="-122"/>
                <a:cs typeface="Times New Roman" panose="02020603050405020304" pitchFamily="18" charset="0"/>
              </a:rPr>
              <a:t>Chúa, </a:t>
            </a:r>
            <a:r>
              <a:rPr lang="vi-VN" sz="5400" dirty="0">
                <a:solidFill>
                  <a:srgbClr val="003399"/>
                </a:solidFill>
                <a:latin typeface="+mj-lt"/>
                <a:ea typeface="SimHei" pitchFamily="49" charset="-122"/>
                <a:cs typeface="Times New Roman" panose="02020603050405020304" pitchFamily="18" charset="0"/>
              </a:rPr>
              <a:t>đã ra đời. Sinh nơi lều tranh </a:t>
            </a:r>
            <a:r>
              <a:rPr lang="vi-VN" sz="5400" dirty="0" smtClean="0">
                <a:solidFill>
                  <a:srgbClr val="003399"/>
                </a:solidFill>
                <a:latin typeface="+mj-lt"/>
                <a:ea typeface="SimHei" pitchFamily="49" charset="-122"/>
                <a:cs typeface="Times New Roman" panose="02020603050405020304" pitchFamily="18" charset="0"/>
              </a:rPr>
              <a:t>nên, </a:t>
            </a:r>
            <a:r>
              <a:rPr lang="vi-VN" sz="5400" dirty="0">
                <a:solidFill>
                  <a:srgbClr val="003399"/>
                </a:solidFill>
                <a:latin typeface="+mj-lt"/>
                <a:ea typeface="SimHei" pitchFamily="49" charset="-122"/>
                <a:cs typeface="Times New Roman" panose="02020603050405020304" pitchFamily="18" charset="0"/>
              </a:rPr>
              <a:t>Đấng cứu dân.  Cho nhân gian </a:t>
            </a:r>
            <a:r>
              <a:rPr lang="vi-VN" sz="5400" dirty="0" smtClean="0">
                <a:solidFill>
                  <a:srgbClr val="003399"/>
                </a:solidFill>
                <a:latin typeface="+mj-lt"/>
                <a:ea typeface="SimHei" pitchFamily="49" charset="-122"/>
                <a:cs typeface="Times New Roman" panose="02020603050405020304" pitchFamily="18" charset="0"/>
              </a:rPr>
              <a:t>cảm mến, bao </a:t>
            </a:r>
            <a:r>
              <a:rPr lang="vi-VN" sz="5400" dirty="0">
                <a:solidFill>
                  <a:srgbClr val="003399"/>
                </a:solidFill>
                <a:latin typeface="+mj-lt"/>
                <a:ea typeface="SimHei" pitchFamily="49" charset="-122"/>
                <a:cs typeface="Times New Roman" panose="02020603050405020304" pitchFamily="18" charset="0"/>
              </a:rPr>
              <a:t>ơn Người. Chung nhau hoà âm những </a:t>
            </a:r>
            <a:r>
              <a:rPr lang="vi-VN" sz="5400" dirty="0" smtClean="0">
                <a:solidFill>
                  <a:srgbClr val="003399"/>
                </a:solidFill>
                <a:latin typeface="+mj-lt"/>
                <a:ea typeface="SimHei" pitchFamily="49" charset="-122"/>
                <a:cs typeface="Times New Roman" panose="02020603050405020304" pitchFamily="18" charset="0"/>
              </a:rPr>
              <a:t>khúc, </a:t>
            </a:r>
            <a:r>
              <a:rPr lang="vi-VN" sz="5400" dirty="0">
                <a:solidFill>
                  <a:srgbClr val="003399"/>
                </a:solidFill>
                <a:latin typeface="+mj-lt"/>
                <a:ea typeface="SimHei" pitchFamily="49" charset="-122"/>
                <a:cs typeface="Times New Roman" panose="02020603050405020304" pitchFamily="18" charset="0"/>
              </a:rPr>
              <a:t>tri ân. </a:t>
            </a:r>
          </a:p>
          <a:p>
            <a:pPr algn="just">
              <a:lnSpc>
                <a:spcPct val="120000"/>
              </a:lnSpc>
            </a:pPr>
            <a:endParaRPr lang="en-US" sz="44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9300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3073"/>
            <a:ext cx="9144000" cy="2585323"/>
          </a:xfrm>
          <a:prstGeom prst="rect">
            <a:avLst/>
          </a:prstGeom>
        </p:spPr>
        <p:txBody>
          <a:bodyPr wrap="square">
            <a:spAutoFit/>
          </a:bodyPr>
          <a:lstStyle/>
          <a:p>
            <a:pPr algn="just">
              <a:lnSpc>
                <a:spcPct val="150000"/>
              </a:lnSpc>
            </a:pPr>
            <a:r>
              <a:rPr lang="vi-VN" sz="5400" dirty="0" smtClean="0">
                <a:solidFill>
                  <a:srgbClr val="FF0000"/>
                </a:solidFill>
                <a:latin typeface="+mj-lt"/>
                <a:ea typeface="SimHei" pitchFamily="49" charset="-122"/>
                <a:cs typeface="Times New Roman" panose="02020603050405020304" pitchFamily="18" charset="0"/>
              </a:rPr>
              <a:t>ĐK</a:t>
            </a:r>
            <a:r>
              <a:rPr lang="vi-VN" sz="5400" dirty="0">
                <a:solidFill>
                  <a:srgbClr val="FF0000"/>
                </a:solidFill>
                <a:latin typeface="+mj-lt"/>
                <a:ea typeface="SimHei" pitchFamily="49" charset="-122"/>
                <a:cs typeface="Times New Roman" panose="02020603050405020304" pitchFamily="18" charset="0"/>
              </a:rPr>
              <a:t>: </a:t>
            </a:r>
            <a:r>
              <a:rPr lang="vi-VN" sz="5400" dirty="0" smtClean="0">
                <a:solidFill>
                  <a:srgbClr val="003399"/>
                </a:solidFill>
                <a:latin typeface="+mj-lt"/>
                <a:ea typeface="SimHei" pitchFamily="49" charset="-122"/>
                <a:cs typeface="Times New Roman" panose="02020603050405020304" pitchFamily="18" charset="0"/>
              </a:rPr>
              <a:t>Glo-ri-a </a:t>
            </a:r>
            <a:r>
              <a:rPr lang="vi-VN" sz="5400" dirty="0">
                <a:solidFill>
                  <a:srgbClr val="003399"/>
                </a:solidFill>
                <a:latin typeface="+mj-lt"/>
                <a:ea typeface="SimHei" pitchFamily="49" charset="-122"/>
                <a:cs typeface="Times New Roman" panose="02020603050405020304" pitchFamily="18" charset="0"/>
              </a:rPr>
              <a:t>in ex-cel-sis </a:t>
            </a:r>
            <a:r>
              <a:rPr lang="vi-VN" sz="5400" dirty="0" smtClean="0">
                <a:solidFill>
                  <a:srgbClr val="003399"/>
                </a:solidFill>
                <a:latin typeface="+mj-lt"/>
                <a:ea typeface="SimHei" pitchFamily="49" charset="-122"/>
                <a:cs typeface="Times New Roman" panose="02020603050405020304" pitchFamily="18" charset="0"/>
              </a:rPr>
              <a:t>De-o</a:t>
            </a:r>
            <a:r>
              <a:rPr lang="vi-VN" sz="5400" dirty="0">
                <a:solidFill>
                  <a:srgbClr val="003399"/>
                </a:solidFill>
                <a:latin typeface="+mj-lt"/>
                <a:ea typeface="SimHei" pitchFamily="49" charset="-122"/>
                <a:cs typeface="Times New Roman" panose="02020603050405020304" pitchFamily="18" charset="0"/>
              </a:rPr>
              <a:t>. Glo-ri-a in ex-cel-sis De-o. </a:t>
            </a:r>
            <a:endParaRPr lang="en-US" sz="54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0629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1950"/>
            <a:ext cx="9144000" cy="4247317"/>
          </a:xfrm>
          <a:prstGeom prst="rect">
            <a:avLst/>
          </a:prstGeom>
        </p:spPr>
        <p:txBody>
          <a:bodyPr wrap="square">
            <a:spAutoFit/>
          </a:bodyPr>
          <a:lstStyle/>
          <a:p>
            <a:pPr algn="just"/>
            <a:r>
              <a:rPr lang="vi-VN" sz="5400" dirty="0" smtClean="0">
                <a:solidFill>
                  <a:srgbClr val="FF0000"/>
                </a:solidFill>
                <a:latin typeface="+mj-lt"/>
                <a:ea typeface="SimHei" pitchFamily="49" charset="-122"/>
                <a:cs typeface="Times New Roman" panose="02020603050405020304" pitchFamily="18" charset="0"/>
              </a:rPr>
              <a:t>Pk3</a:t>
            </a:r>
            <a:r>
              <a:rPr lang="vi-VN" sz="5400" dirty="0">
                <a:solidFill>
                  <a:srgbClr val="FF0000"/>
                </a:solidFill>
                <a:latin typeface="+mj-lt"/>
                <a:ea typeface="SimHei" pitchFamily="49" charset="-122"/>
                <a:cs typeface="Times New Roman" panose="02020603050405020304" pitchFamily="18" charset="0"/>
              </a:rPr>
              <a:t>:  </a:t>
            </a:r>
            <a:r>
              <a:rPr lang="vi-VN" sz="5400" dirty="0">
                <a:solidFill>
                  <a:srgbClr val="003399"/>
                </a:solidFill>
                <a:latin typeface="+mj-lt"/>
                <a:ea typeface="SimHei" pitchFamily="49" charset="-122"/>
                <a:cs typeface="Times New Roman" panose="02020603050405020304" pitchFamily="18" charset="0"/>
              </a:rPr>
              <a:t>Nương thân trên rơm </a:t>
            </a:r>
            <a:r>
              <a:rPr lang="vi-VN" sz="5400" dirty="0" smtClean="0">
                <a:solidFill>
                  <a:srgbClr val="003399"/>
                </a:solidFill>
                <a:latin typeface="+mj-lt"/>
                <a:ea typeface="SimHei" pitchFamily="49" charset="-122"/>
                <a:cs typeface="Times New Roman" panose="02020603050405020304" pitchFamily="18" charset="0"/>
              </a:rPr>
              <a:t>rác, </a:t>
            </a:r>
            <a:r>
              <a:rPr lang="vi-VN" sz="5400" dirty="0">
                <a:solidFill>
                  <a:srgbClr val="003399"/>
                </a:solidFill>
                <a:latin typeface="+mj-lt"/>
                <a:ea typeface="SimHei" pitchFamily="49" charset="-122"/>
                <a:cs typeface="Times New Roman" panose="02020603050405020304" pitchFamily="18" charset="0"/>
              </a:rPr>
              <a:t>giữa hang lừa. Ôi thân Hài Nhi giá </a:t>
            </a:r>
            <a:r>
              <a:rPr lang="vi-VN" sz="5400" dirty="0" smtClean="0">
                <a:solidFill>
                  <a:srgbClr val="003399"/>
                </a:solidFill>
                <a:latin typeface="+mj-lt"/>
                <a:ea typeface="SimHei" pitchFamily="49" charset="-122"/>
                <a:cs typeface="Times New Roman" panose="02020603050405020304" pitchFamily="18" charset="0"/>
              </a:rPr>
              <a:t>rét, </a:t>
            </a:r>
            <a:r>
              <a:rPr lang="vi-VN" sz="5400" dirty="0">
                <a:solidFill>
                  <a:srgbClr val="003399"/>
                </a:solidFill>
                <a:latin typeface="+mj-lt"/>
                <a:ea typeface="SimHei" pitchFamily="49" charset="-122"/>
                <a:cs typeface="Times New Roman" panose="02020603050405020304" pitchFamily="18" charset="0"/>
              </a:rPr>
              <a:t>khổ thay.  Đây Vua ta quản </a:t>
            </a:r>
            <a:r>
              <a:rPr lang="vi-VN" sz="5400" dirty="0" smtClean="0">
                <a:solidFill>
                  <a:srgbClr val="003399"/>
                </a:solidFill>
                <a:latin typeface="+mj-lt"/>
                <a:ea typeface="SimHei" pitchFamily="49" charset="-122"/>
                <a:cs typeface="Times New Roman" panose="02020603050405020304" pitchFamily="18" charset="0"/>
              </a:rPr>
              <a:t>xuất, </a:t>
            </a:r>
            <a:r>
              <a:rPr lang="vi-VN" sz="5400" dirty="0">
                <a:solidFill>
                  <a:srgbClr val="003399"/>
                </a:solidFill>
                <a:latin typeface="+mj-lt"/>
                <a:ea typeface="SimHei" pitchFamily="49" charset="-122"/>
                <a:cs typeface="Times New Roman" panose="02020603050405020304" pitchFamily="18" charset="0"/>
              </a:rPr>
              <a:t>cõi sơn hà. Mau vui cùng nhau kính </a:t>
            </a:r>
            <a:r>
              <a:rPr lang="vi-VN" sz="5400" dirty="0" smtClean="0">
                <a:solidFill>
                  <a:srgbClr val="003399"/>
                </a:solidFill>
                <a:latin typeface="+mj-lt"/>
                <a:ea typeface="SimHei" pitchFamily="49" charset="-122"/>
                <a:cs typeface="Times New Roman" panose="02020603050405020304" pitchFamily="18" charset="0"/>
              </a:rPr>
              <a:t>bái, </a:t>
            </a:r>
            <a:r>
              <a:rPr lang="vi-VN" sz="5400" dirty="0">
                <a:solidFill>
                  <a:srgbClr val="003399"/>
                </a:solidFill>
                <a:latin typeface="+mj-lt"/>
                <a:ea typeface="SimHei" pitchFamily="49" charset="-122"/>
                <a:cs typeface="Times New Roman" panose="02020603050405020304" pitchFamily="18" charset="0"/>
              </a:rPr>
              <a:t>Ngôi Hai.</a:t>
            </a:r>
            <a:endParaRPr lang="en-US" sz="54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52960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3073"/>
            <a:ext cx="9144000" cy="2585323"/>
          </a:xfrm>
          <a:prstGeom prst="rect">
            <a:avLst/>
          </a:prstGeom>
        </p:spPr>
        <p:txBody>
          <a:bodyPr wrap="square">
            <a:spAutoFit/>
          </a:bodyPr>
          <a:lstStyle/>
          <a:p>
            <a:pPr algn="just">
              <a:lnSpc>
                <a:spcPct val="150000"/>
              </a:lnSpc>
            </a:pPr>
            <a:r>
              <a:rPr lang="vi-VN" sz="5400" dirty="0" smtClean="0">
                <a:solidFill>
                  <a:srgbClr val="FF0000"/>
                </a:solidFill>
                <a:latin typeface="+mj-lt"/>
                <a:ea typeface="SimHei" pitchFamily="49" charset="-122"/>
                <a:cs typeface="Times New Roman" panose="02020603050405020304" pitchFamily="18" charset="0"/>
              </a:rPr>
              <a:t>ĐK</a:t>
            </a:r>
            <a:r>
              <a:rPr lang="vi-VN" sz="5400" dirty="0">
                <a:solidFill>
                  <a:srgbClr val="FF0000"/>
                </a:solidFill>
                <a:latin typeface="+mj-lt"/>
                <a:ea typeface="SimHei" pitchFamily="49" charset="-122"/>
                <a:cs typeface="Times New Roman" panose="02020603050405020304" pitchFamily="18" charset="0"/>
              </a:rPr>
              <a:t>: </a:t>
            </a:r>
            <a:r>
              <a:rPr lang="vi-VN" sz="5400" dirty="0" smtClean="0">
                <a:solidFill>
                  <a:srgbClr val="003399"/>
                </a:solidFill>
                <a:latin typeface="+mj-lt"/>
                <a:ea typeface="SimHei" pitchFamily="49" charset="-122"/>
                <a:cs typeface="Times New Roman" panose="02020603050405020304" pitchFamily="18" charset="0"/>
              </a:rPr>
              <a:t>Glo-ri-a </a:t>
            </a:r>
            <a:r>
              <a:rPr lang="vi-VN" sz="5400" dirty="0">
                <a:solidFill>
                  <a:srgbClr val="003399"/>
                </a:solidFill>
                <a:latin typeface="+mj-lt"/>
                <a:ea typeface="SimHei" pitchFamily="49" charset="-122"/>
                <a:cs typeface="Times New Roman" panose="02020603050405020304" pitchFamily="18" charset="0"/>
              </a:rPr>
              <a:t>in ex-cel-sis </a:t>
            </a:r>
            <a:r>
              <a:rPr lang="vi-VN" sz="5400" dirty="0" smtClean="0">
                <a:solidFill>
                  <a:srgbClr val="003399"/>
                </a:solidFill>
                <a:latin typeface="+mj-lt"/>
                <a:ea typeface="SimHei" pitchFamily="49" charset="-122"/>
                <a:cs typeface="Times New Roman" panose="02020603050405020304" pitchFamily="18" charset="0"/>
              </a:rPr>
              <a:t>De-o</a:t>
            </a:r>
            <a:r>
              <a:rPr lang="vi-VN" sz="5400" dirty="0">
                <a:solidFill>
                  <a:srgbClr val="003399"/>
                </a:solidFill>
                <a:latin typeface="+mj-lt"/>
                <a:ea typeface="SimHei" pitchFamily="49" charset="-122"/>
                <a:cs typeface="Times New Roman" panose="02020603050405020304" pitchFamily="18" charset="0"/>
              </a:rPr>
              <a:t>. Glo-ri-a in ex-cel-sis De-o. </a:t>
            </a:r>
            <a:endParaRPr lang="en-US" sz="54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6933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709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58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20955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6000" dirty="0" smtClean="0">
                <a:solidFill>
                  <a:srgbClr val="FF0000"/>
                </a:solidFill>
                <a:latin typeface="+mj-lt"/>
              </a:rPr>
              <a:t>**</a:t>
            </a:r>
            <a:r>
              <a:rPr lang="vi-VN" sz="6000" dirty="0" smtClean="0">
                <a:solidFill>
                  <a:srgbClr val="003399"/>
                </a:solidFill>
                <a:latin typeface="+mj-lt"/>
              </a:rPr>
              <a:t> Ôi </a:t>
            </a:r>
            <a:r>
              <a:rPr lang="vi-VN" sz="6000" dirty="0">
                <a:solidFill>
                  <a:srgbClr val="003399"/>
                </a:solidFill>
                <a:latin typeface="+mj-lt"/>
              </a:rPr>
              <a:t>đêm đông linh </a:t>
            </a:r>
            <a:r>
              <a:rPr lang="vi-VN" sz="6000" dirty="0" smtClean="0">
                <a:solidFill>
                  <a:srgbClr val="003399"/>
                </a:solidFill>
                <a:latin typeface="+mj-lt"/>
              </a:rPr>
              <a:t>thiêng, </a:t>
            </a:r>
            <a:r>
              <a:rPr lang="vi-VN" sz="6000" dirty="0">
                <a:solidFill>
                  <a:srgbClr val="003399"/>
                </a:solidFill>
                <a:latin typeface="+mj-lt"/>
              </a:rPr>
              <a:t>Chúa Trời làm </a:t>
            </a:r>
            <a:r>
              <a:rPr lang="vi-VN" sz="6000" dirty="0" smtClean="0">
                <a:solidFill>
                  <a:srgbClr val="003399"/>
                </a:solidFill>
                <a:latin typeface="+mj-lt"/>
              </a:rPr>
              <a:t>Người, </a:t>
            </a:r>
            <a:r>
              <a:rPr lang="vi-VN" sz="6000" dirty="0">
                <a:solidFill>
                  <a:srgbClr val="003399"/>
                </a:solidFill>
                <a:latin typeface="+mj-lt"/>
              </a:rPr>
              <a:t>đất trời giao hòa. Ôi đêm đông linh </a:t>
            </a:r>
            <a:r>
              <a:rPr lang="vi-VN" sz="6000" dirty="0" smtClean="0">
                <a:solidFill>
                  <a:srgbClr val="003399"/>
                </a:solidFill>
                <a:latin typeface="+mj-lt"/>
              </a:rPr>
              <a:t>thiêng, </a:t>
            </a:r>
            <a:r>
              <a:rPr lang="vi-VN" sz="6000" dirty="0">
                <a:solidFill>
                  <a:srgbClr val="003399"/>
                </a:solidFill>
                <a:latin typeface="+mj-lt"/>
              </a:rPr>
              <a:t>Chúa Trời làm </a:t>
            </a:r>
            <a:r>
              <a:rPr lang="vi-VN" sz="6000" dirty="0" smtClean="0">
                <a:solidFill>
                  <a:srgbClr val="003399"/>
                </a:solidFill>
                <a:latin typeface="+mj-lt"/>
              </a:rPr>
              <a:t>Người, </a:t>
            </a:r>
            <a:r>
              <a:rPr lang="vi-VN" sz="6000" dirty="0">
                <a:solidFill>
                  <a:srgbClr val="003399"/>
                </a:solidFill>
                <a:latin typeface="+mj-lt"/>
              </a:rPr>
              <a:t>và ở cùng ta. </a:t>
            </a:r>
          </a:p>
        </p:txBody>
      </p:sp>
    </p:spTree>
    <p:extLst>
      <p:ext uri="{BB962C8B-B14F-4D97-AF65-F5344CB8AC3E}">
        <p14:creationId xmlns:p14="http://schemas.microsoft.com/office/powerpoint/2010/main" val="3298047989"/>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15240" y="-16002"/>
            <a:ext cx="9144000" cy="4629150"/>
          </a:xfrm>
        </p:spPr>
        <p:txBody>
          <a:bodyPr>
            <a:normAutofit/>
          </a:bodyPr>
          <a:lstStyle/>
          <a:p>
            <a:pPr marL="0" indent="0" algn="ctr">
              <a:lnSpc>
                <a:spcPct val="120000"/>
              </a:lnSpc>
              <a:buNone/>
            </a:pPr>
            <a:endParaRPr lang="en-US" sz="2700" b="0" u="sng" dirty="0">
              <a:solidFill>
                <a:srgbClr val="003399"/>
              </a:solidFill>
              <a:effectLst/>
              <a:latin typeface="+mj-lt"/>
              <a:cs typeface="Times New Roman" panose="02020603050405020304" pitchFamily="18" charset="0"/>
            </a:endParaRPr>
          </a:p>
          <a:p>
            <a:pPr marL="0" indent="0" algn="ctr">
              <a:lnSpc>
                <a:spcPct val="120000"/>
              </a:lnSpc>
              <a:buNone/>
            </a:pPr>
            <a:r>
              <a:rPr lang="en-US" sz="6600" b="0" dirty="0">
                <a:solidFill>
                  <a:srgbClr val="FF0000"/>
                </a:solidFill>
                <a:effectLst/>
                <a:latin typeface="+mj-lt"/>
                <a:cs typeface="Times New Roman" panose="02020603050405020304" pitchFamily="18" charset="0"/>
              </a:rPr>
              <a:t>Ca </a:t>
            </a:r>
            <a:r>
              <a:rPr lang="en-US" sz="6600" b="0" dirty="0" err="1">
                <a:solidFill>
                  <a:srgbClr val="FF0000"/>
                </a:solidFill>
                <a:effectLst/>
                <a:latin typeface="+mj-lt"/>
                <a:cs typeface="Times New Roman" panose="02020603050405020304" pitchFamily="18" charset="0"/>
              </a:rPr>
              <a:t>kết</a:t>
            </a:r>
            <a:r>
              <a:rPr lang="en-US" sz="6600" b="0" dirty="0">
                <a:solidFill>
                  <a:srgbClr val="FF0000"/>
                </a:solidFill>
                <a:effectLst/>
                <a:latin typeface="+mj-lt"/>
                <a:cs typeface="Times New Roman" panose="02020603050405020304" pitchFamily="18" charset="0"/>
              </a:rPr>
              <a:t> </a:t>
            </a:r>
            <a:r>
              <a:rPr lang="en-US" sz="6600" b="0" dirty="0" err="1">
                <a:solidFill>
                  <a:srgbClr val="FF0000"/>
                </a:solidFill>
                <a:effectLst/>
                <a:latin typeface="+mj-lt"/>
                <a:cs typeface="Times New Roman" panose="02020603050405020304" pitchFamily="18" charset="0"/>
              </a:rPr>
              <a:t>lê</a:t>
            </a:r>
            <a:r>
              <a:rPr lang="en-US" sz="6600" b="0" dirty="0">
                <a:solidFill>
                  <a:srgbClr val="FF0000"/>
                </a:solidFill>
                <a:effectLst/>
                <a:latin typeface="+mj-lt"/>
                <a:cs typeface="Times New Roman" panose="02020603050405020304" pitchFamily="18" charset="0"/>
              </a:rPr>
              <a:t>̃</a:t>
            </a:r>
          </a:p>
          <a:p>
            <a:pPr marL="0" indent="0" algn="ctr">
              <a:lnSpc>
                <a:spcPct val="120000"/>
              </a:lnSpc>
              <a:buNone/>
            </a:pPr>
            <a:r>
              <a:rPr lang="en-US" sz="6600" b="0" dirty="0" smtClean="0">
                <a:solidFill>
                  <a:srgbClr val="FF0000"/>
                </a:solidFill>
                <a:effectLst/>
                <a:latin typeface="+mj-lt"/>
                <a:cs typeface="Times New Roman" panose="02020603050405020304" pitchFamily="18" charset="0"/>
              </a:rPr>
              <a:t>Hang </a:t>
            </a:r>
            <a:r>
              <a:rPr lang="en-US" sz="6600" b="0" dirty="0" err="1" smtClean="0">
                <a:solidFill>
                  <a:srgbClr val="FF0000"/>
                </a:solidFill>
                <a:effectLst/>
                <a:latin typeface="+mj-lt"/>
                <a:cs typeface="Times New Roman" panose="02020603050405020304" pitchFamily="18" charset="0"/>
              </a:rPr>
              <a:t>Bê</a:t>
            </a:r>
            <a:r>
              <a:rPr lang="en-US" sz="6600" b="0" dirty="0" smtClean="0">
                <a:solidFill>
                  <a:srgbClr val="FF0000"/>
                </a:solidFill>
                <a:effectLst/>
                <a:latin typeface="+mj-lt"/>
                <a:cs typeface="Times New Roman" panose="02020603050405020304" pitchFamily="18" charset="0"/>
              </a:rPr>
              <a:t> </a:t>
            </a:r>
            <a:r>
              <a:rPr lang="en-US" sz="6600" b="0" dirty="0" err="1" smtClean="0">
                <a:solidFill>
                  <a:srgbClr val="FF0000"/>
                </a:solidFill>
                <a:effectLst/>
                <a:latin typeface="+mj-lt"/>
                <a:cs typeface="Times New Roman" panose="02020603050405020304" pitchFamily="18" charset="0"/>
              </a:rPr>
              <a:t>lem</a:t>
            </a:r>
            <a:endParaRPr lang="en-US" sz="6600" b="0" dirty="0" smtClean="0">
              <a:solidFill>
                <a:srgbClr val="FF0000"/>
              </a:solidFill>
              <a:effectLst/>
              <a:latin typeface="+mj-lt"/>
              <a:cs typeface="Times New Roman" panose="02020603050405020304" pitchFamily="18" charset="0"/>
            </a:endParaRPr>
          </a:p>
          <a:p>
            <a:pPr marL="0" indent="0" algn="ctr">
              <a:lnSpc>
                <a:spcPct val="120000"/>
              </a:lnSpc>
              <a:buNone/>
            </a:pPr>
            <a:r>
              <a:rPr lang="en-US" sz="4800" b="0" i="1" dirty="0" err="1" smtClean="0">
                <a:solidFill>
                  <a:srgbClr val="003399"/>
                </a:solidFill>
                <a:effectLst/>
                <a:latin typeface="+mj-lt"/>
                <a:cs typeface="Times New Roman" panose="02020603050405020304" pitchFamily="18" charset="0"/>
              </a:rPr>
              <a:t>Hải</a:t>
            </a:r>
            <a:r>
              <a:rPr lang="en-US" sz="4800" b="0" i="1" dirty="0" smtClean="0">
                <a:solidFill>
                  <a:srgbClr val="003399"/>
                </a:solidFill>
                <a:effectLst/>
                <a:latin typeface="+mj-lt"/>
                <a:cs typeface="Times New Roman" panose="02020603050405020304" pitchFamily="18" charset="0"/>
              </a:rPr>
              <a:t> </a:t>
            </a:r>
            <a:r>
              <a:rPr lang="en-US" sz="4800" b="0" i="1" dirty="0" err="1" smtClean="0">
                <a:solidFill>
                  <a:srgbClr val="003399"/>
                </a:solidFill>
                <a:effectLst/>
                <a:latin typeface="+mj-lt"/>
                <a:cs typeface="Times New Roman" panose="02020603050405020304" pitchFamily="18" charset="0"/>
              </a:rPr>
              <a:t>Linh</a:t>
            </a:r>
            <a:r>
              <a:rPr lang="en-US" sz="4800" b="0" i="1" dirty="0" smtClean="0">
                <a:solidFill>
                  <a:srgbClr val="003399"/>
                </a:solidFill>
                <a:effectLst/>
                <a:latin typeface="+mj-lt"/>
                <a:cs typeface="Times New Roman" panose="02020603050405020304" pitchFamily="18" charset="0"/>
              </a:rPr>
              <a:t> &amp; Minh </a:t>
            </a:r>
            <a:r>
              <a:rPr lang="en-US" sz="4800" b="0" i="1" dirty="0" err="1" smtClean="0">
                <a:solidFill>
                  <a:srgbClr val="003399"/>
                </a:solidFill>
                <a:effectLst/>
                <a:latin typeface="+mj-lt"/>
                <a:cs typeface="Times New Roman" panose="02020603050405020304" pitchFamily="18" charset="0"/>
              </a:rPr>
              <a:t>Châu</a:t>
            </a:r>
            <a:endParaRPr lang="en-US" sz="8800" b="0" i="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209550"/>
            <a:ext cx="9144000" cy="5143500"/>
          </a:xfrm>
        </p:spPr>
        <p:txBody>
          <a:bodyPr>
            <a:noAutofit/>
          </a:bodyPr>
          <a:lstStyle/>
          <a:p>
            <a:pPr marL="0" indent="0" algn="just">
              <a:buNone/>
            </a:pPr>
            <a:r>
              <a:rPr lang="vi-VN" sz="4800" dirty="0" smtClean="0">
                <a:solidFill>
                  <a:srgbClr val="FF0000"/>
                </a:solidFill>
                <a:latin typeface="+mj-lt"/>
                <a:cs typeface="Times New Roman" panose="02020603050405020304" pitchFamily="18" charset="0"/>
              </a:rPr>
              <a:t>ĐK</a:t>
            </a:r>
            <a:r>
              <a:rPr lang="vi-VN" sz="4800" dirty="0">
                <a:solidFill>
                  <a:srgbClr val="FF0000"/>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Đêm đông, lạnh lẽo Chúa sinh ra đời, Chúa sinh ra đời nằm trong hang đá nơi máng lừa. Trông hang Be-lem. ánh sáng tỏa lan tưng bừng. Nghe trên không trung. tiếng hát Thiên Thần vang lừng. </a:t>
            </a:r>
            <a:endParaRPr 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33350"/>
            <a:ext cx="9144000" cy="5143500"/>
          </a:xfrm>
        </p:spPr>
        <p:txBody>
          <a:bodyPr>
            <a:noAutofit/>
          </a:bodyPr>
          <a:lstStyle/>
          <a:p>
            <a:pPr marL="0" indent="0" algn="just">
              <a:buNone/>
            </a:pPr>
            <a:r>
              <a:rPr lang="vi-VN" sz="5000" dirty="0" smtClean="0">
                <a:solidFill>
                  <a:srgbClr val="FF0000"/>
                </a:solidFill>
                <a:latin typeface="+mj-lt"/>
                <a:cs typeface="Times New Roman" panose="02020603050405020304" pitchFamily="18" charset="0"/>
              </a:rPr>
              <a:t>**</a:t>
            </a:r>
            <a:r>
              <a:rPr lang="vi-VN" sz="5000" dirty="0" smtClean="0">
                <a:solidFill>
                  <a:srgbClr val="003399"/>
                </a:solidFill>
                <a:latin typeface="+mj-lt"/>
                <a:cs typeface="Times New Roman" panose="02020603050405020304" pitchFamily="18" charset="0"/>
              </a:rPr>
              <a:t> </a:t>
            </a:r>
            <a:r>
              <a:rPr lang="vi-VN" sz="5000" dirty="0">
                <a:solidFill>
                  <a:srgbClr val="003399"/>
                </a:solidFill>
                <a:latin typeface="+mj-lt"/>
                <a:cs typeface="Times New Roman" panose="02020603050405020304" pitchFamily="18" charset="0"/>
              </a:rPr>
              <a:t>Đàn hát (</a:t>
            </a:r>
            <a:r>
              <a:rPr lang="vi-VN" sz="5000" i="1" dirty="0">
                <a:solidFill>
                  <a:srgbClr val="003399"/>
                </a:solidFill>
                <a:latin typeface="+mj-lt"/>
                <a:cs typeface="Times New Roman" panose="02020603050405020304" pitchFamily="18" charset="0"/>
              </a:rPr>
              <a:t>réo rắt tiếng </a:t>
            </a:r>
            <a:r>
              <a:rPr lang="vi-VN" sz="5000" i="1" dirty="0" smtClean="0">
                <a:solidFill>
                  <a:srgbClr val="003399"/>
                </a:solidFill>
                <a:latin typeface="+mj-lt"/>
                <a:cs typeface="Times New Roman" panose="02020603050405020304" pitchFamily="18" charset="0"/>
              </a:rPr>
              <a:t>hát </a:t>
            </a:r>
            <a:r>
              <a:rPr lang="vi-VN" sz="5000" dirty="0" smtClean="0">
                <a:solidFill>
                  <a:srgbClr val="003399"/>
                </a:solidFill>
                <a:latin typeface="+mj-lt"/>
                <a:cs typeface="Times New Roman" panose="02020603050405020304" pitchFamily="18" charset="0"/>
              </a:rPr>
              <a:t>). </a:t>
            </a:r>
            <a:r>
              <a:rPr lang="vi-VN" sz="5000" dirty="0">
                <a:solidFill>
                  <a:srgbClr val="003399"/>
                </a:solidFill>
                <a:latin typeface="+mj-lt"/>
                <a:cs typeface="Times New Roman" panose="02020603050405020304" pitchFamily="18" charset="0"/>
              </a:rPr>
              <a:t>Xướng ca (</a:t>
            </a:r>
            <a:r>
              <a:rPr lang="vi-VN" sz="5000" i="1" dirty="0">
                <a:solidFill>
                  <a:srgbClr val="003399"/>
                </a:solidFill>
                <a:latin typeface="+mj-lt"/>
                <a:cs typeface="Times New Roman" panose="02020603050405020304" pitchFamily="18" charset="0"/>
              </a:rPr>
              <a:t>dư âm vang </a:t>
            </a:r>
            <a:r>
              <a:rPr lang="vi-VN" sz="5000" i="1" dirty="0" smtClean="0">
                <a:solidFill>
                  <a:srgbClr val="003399"/>
                </a:solidFill>
                <a:latin typeface="+mj-lt"/>
                <a:cs typeface="Times New Roman" panose="02020603050405020304" pitchFamily="18" charset="0"/>
              </a:rPr>
              <a:t>xa </a:t>
            </a:r>
            <a:r>
              <a:rPr lang="vi-VN" sz="5000" dirty="0" smtClean="0">
                <a:solidFill>
                  <a:srgbClr val="003399"/>
                </a:solidFill>
                <a:latin typeface="+mj-lt"/>
                <a:cs typeface="Times New Roman" panose="02020603050405020304" pitchFamily="18" charset="0"/>
              </a:rPr>
              <a:t>). </a:t>
            </a:r>
            <a:r>
              <a:rPr lang="vi-VN" sz="5000" dirty="0">
                <a:solidFill>
                  <a:srgbClr val="003399"/>
                </a:solidFill>
                <a:latin typeface="+mj-lt"/>
                <a:cs typeface="Times New Roman" panose="02020603050405020304" pitchFamily="18" charset="0"/>
              </a:rPr>
              <a:t>Đây Chúa Thiên Tòa, giáng sinh vì ta. Người hỡi, </a:t>
            </a:r>
            <a:r>
              <a:rPr lang="vi-VN" sz="5000" dirty="0" smtClean="0">
                <a:solidFill>
                  <a:srgbClr val="003399"/>
                </a:solidFill>
                <a:latin typeface="+mj-lt"/>
                <a:cs typeface="Times New Roman" panose="02020603050405020304" pitchFamily="18" charset="0"/>
              </a:rPr>
              <a:t>(</a:t>
            </a:r>
            <a:r>
              <a:rPr lang="vi-VN" sz="5000" i="1" dirty="0" smtClean="0">
                <a:solidFill>
                  <a:srgbClr val="003399"/>
                </a:solidFill>
                <a:latin typeface="+mj-lt"/>
                <a:cs typeface="Times New Roman" panose="02020603050405020304" pitchFamily="18" charset="0"/>
              </a:rPr>
              <a:t>hãy </a:t>
            </a:r>
            <a:r>
              <a:rPr lang="vi-VN" sz="5000" i="1" dirty="0">
                <a:solidFill>
                  <a:srgbClr val="003399"/>
                </a:solidFill>
                <a:latin typeface="+mj-lt"/>
                <a:cs typeface="Times New Roman" panose="02020603050405020304" pitchFamily="18" charset="0"/>
              </a:rPr>
              <a:t>kíp bước </a:t>
            </a:r>
            <a:r>
              <a:rPr lang="vi-VN" sz="5000" i="1" dirty="0" smtClean="0">
                <a:solidFill>
                  <a:srgbClr val="003399"/>
                </a:solidFill>
                <a:latin typeface="+mj-lt"/>
                <a:cs typeface="Times New Roman" panose="02020603050405020304" pitchFamily="18" charset="0"/>
              </a:rPr>
              <a:t>tới</a:t>
            </a:r>
            <a:r>
              <a:rPr lang="vi-VN" sz="5000" dirty="0" smtClean="0">
                <a:solidFill>
                  <a:srgbClr val="003399"/>
                </a:solidFill>
                <a:latin typeface="+mj-lt"/>
                <a:cs typeface="Times New Roman" panose="02020603050405020304" pitchFamily="18" charset="0"/>
              </a:rPr>
              <a:t>). </a:t>
            </a:r>
            <a:r>
              <a:rPr lang="vi-VN" sz="5000" dirty="0">
                <a:solidFill>
                  <a:srgbClr val="003399"/>
                </a:solidFill>
                <a:latin typeface="+mj-lt"/>
                <a:cs typeface="Times New Roman" panose="02020603050405020304" pitchFamily="18" charset="0"/>
              </a:rPr>
              <a:t>Đến xem, (</a:t>
            </a:r>
            <a:r>
              <a:rPr lang="vi-VN" sz="5000" i="1" dirty="0">
                <a:solidFill>
                  <a:srgbClr val="003399"/>
                </a:solidFill>
                <a:latin typeface="+mj-lt"/>
                <a:cs typeface="Times New Roman" panose="02020603050405020304" pitchFamily="18" charset="0"/>
              </a:rPr>
              <a:t>nơi hang </a:t>
            </a:r>
            <a:r>
              <a:rPr lang="vi-VN" sz="5000" i="1" dirty="0" smtClean="0">
                <a:solidFill>
                  <a:srgbClr val="003399"/>
                </a:solidFill>
                <a:latin typeface="+mj-lt"/>
                <a:cs typeface="Times New Roman" panose="02020603050405020304" pitchFamily="18" charset="0"/>
              </a:rPr>
              <a:t>Be-lem </a:t>
            </a:r>
            <a:r>
              <a:rPr lang="vi-VN" sz="5000" dirty="0" smtClean="0">
                <a:solidFill>
                  <a:srgbClr val="003399"/>
                </a:solidFill>
                <a:latin typeface="+mj-lt"/>
                <a:cs typeface="Times New Roman" panose="02020603050405020304" pitchFamily="18" charset="0"/>
              </a:rPr>
              <a:t>) </a:t>
            </a:r>
            <a:r>
              <a:rPr lang="vi-VN" sz="5000" dirty="0">
                <a:solidFill>
                  <a:srgbClr val="003399"/>
                </a:solidFill>
                <a:latin typeface="+mj-lt"/>
                <a:cs typeface="Times New Roman" panose="02020603050405020304" pitchFamily="18" charset="0"/>
              </a:rPr>
              <a:t>Ôi Chúa giáng sinh, khó khăn thấp hèn.</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0901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9050"/>
            <a:ext cx="9144000" cy="5143500"/>
          </a:xfrm>
        </p:spPr>
        <p:txBody>
          <a:bodyPr>
            <a:noAutofit/>
          </a:bodyPr>
          <a:lstStyle/>
          <a:p>
            <a:pPr marL="0" indent="0" algn="just">
              <a:buNone/>
            </a:pPr>
            <a:r>
              <a:rPr lang="vi-VN" sz="4600" dirty="0" smtClean="0">
                <a:solidFill>
                  <a:srgbClr val="FF0000"/>
                </a:solidFill>
                <a:latin typeface="+mj-lt"/>
                <a:cs typeface="Times New Roman" panose="02020603050405020304" pitchFamily="18" charset="0"/>
              </a:rPr>
              <a:t>**</a:t>
            </a:r>
            <a:r>
              <a:rPr lang="vi-VN" sz="4600" dirty="0" smtClean="0">
                <a:solidFill>
                  <a:srgbClr val="003399"/>
                </a:solidFill>
                <a:latin typeface="+mj-lt"/>
                <a:cs typeface="Times New Roman" panose="02020603050405020304" pitchFamily="18" charset="0"/>
              </a:rPr>
              <a:t> Nữa </a:t>
            </a:r>
            <a:r>
              <a:rPr lang="vi-VN" sz="4600" dirty="0">
                <a:solidFill>
                  <a:srgbClr val="003399"/>
                </a:solidFill>
                <a:latin typeface="+mj-lt"/>
                <a:cs typeface="Times New Roman" panose="02020603050405020304" pitchFamily="18" charset="0"/>
              </a:rPr>
              <a:t>đêm mừng Chúa, Giáng Sinh ra chốn gian trần. Người đem ơn phúc, xuống cho muôn dân lầm than. </a:t>
            </a:r>
            <a:endParaRPr lang="vi-VN" sz="4600" dirty="0" smtClean="0">
              <a:solidFill>
                <a:srgbClr val="003399"/>
              </a:solidFill>
              <a:latin typeface="+mj-lt"/>
              <a:cs typeface="Times New Roman" panose="02020603050405020304" pitchFamily="18" charset="0"/>
            </a:endParaRPr>
          </a:p>
          <a:p>
            <a:pPr marL="0" indent="0" algn="just">
              <a:buNone/>
            </a:pPr>
            <a:r>
              <a:rPr lang="vi-VN" sz="4600" dirty="0" smtClean="0">
                <a:solidFill>
                  <a:srgbClr val="FF0000"/>
                </a:solidFill>
                <a:latin typeface="+mj-lt"/>
                <a:cs typeface="Times New Roman" panose="02020603050405020304" pitchFamily="18" charset="0"/>
              </a:rPr>
              <a:t>Pk1: </a:t>
            </a:r>
            <a:r>
              <a:rPr lang="vi-VN" sz="4600" dirty="0">
                <a:solidFill>
                  <a:srgbClr val="003399"/>
                </a:solidFill>
                <a:latin typeface="+mj-lt"/>
                <a:cs typeface="Times New Roman" panose="02020603050405020304" pitchFamily="18" charset="0"/>
              </a:rPr>
              <a:t>Nơi hang Be-lem Thiên Thần xướng </a:t>
            </a:r>
            <a:r>
              <a:rPr lang="vi-VN" sz="4600" dirty="0" smtClean="0">
                <a:solidFill>
                  <a:srgbClr val="003399"/>
                </a:solidFill>
                <a:latin typeface="+mj-lt"/>
                <a:cs typeface="Times New Roman" panose="02020603050405020304" pitchFamily="18" charset="0"/>
              </a:rPr>
              <a:t>ca. </a:t>
            </a:r>
            <a:r>
              <a:rPr lang="vi-VN" sz="4600" dirty="0">
                <a:solidFill>
                  <a:srgbClr val="003399"/>
                </a:solidFill>
                <a:latin typeface="+mj-lt"/>
                <a:cs typeface="Times New Roman" panose="02020603050405020304" pitchFamily="18" charset="0"/>
              </a:rPr>
              <a:t>Thiên Chúa vinh danh, chúng nhân an hòa.</a:t>
            </a:r>
            <a:endParaRPr lang="en-US" sz="4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7150"/>
            <a:ext cx="9144000" cy="5143500"/>
          </a:xfrm>
        </p:spPr>
        <p:txBody>
          <a:bodyPr>
            <a:noAutofit/>
          </a:bodyPr>
          <a:lstStyle/>
          <a:p>
            <a:pPr marL="0" indent="0" algn="just">
              <a:buNone/>
            </a:pPr>
            <a:r>
              <a:rPr lang="vi-VN" sz="5400" dirty="0" smtClean="0">
                <a:solidFill>
                  <a:srgbClr val="FF0000"/>
                </a:solidFill>
                <a:latin typeface="+mj-lt"/>
                <a:cs typeface="Times New Roman" panose="02020603050405020304" pitchFamily="18" charset="0"/>
              </a:rPr>
              <a:t>ĐK</a:t>
            </a:r>
            <a:r>
              <a:rPr lang="vi-VN" sz="5400" dirty="0">
                <a:solidFill>
                  <a:srgbClr val="FF0000"/>
                </a:solidFill>
                <a:latin typeface="+mj-lt"/>
                <a:cs typeface="Times New Roman" panose="02020603050405020304" pitchFamily="18" charset="0"/>
              </a:rPr>
              <a:t>: </a:t>
            </a:r>
            <a:r>
              <a:rPr lang="vi-VN" sz="5400" dirty="0" smtClean="0">
                <a:solidFill>
                  <a:srgbClr val="003399"/>
                </a:solidFill>
                <a:latin typeface="+mj-lt"/>
                <a:cs typeface="Times New Roman" panose="02020603050405020304" pitchFamily="18" charset="0"/>
              </a:rPr>
              <a:t>Trông </a:t>
            </a:r>
            <a:r>
              <a:rPr lang="vi-VN" sz="5400" dirty="0">
                <a:solidFill>
                  <a:srgbClr val="003399"/>
                </a:solidFill>
                <a:latin typeface="+mj-lt"/>
                <a:cs typeface="Times New Roman" panose="02020603050405020304" pitchFamily="18" charset="0"/>
              </a:rPr>
              <a:t>hang Be-lem. ánh sáng tỏa lan tưng bừng. Nghe trên không trung. tiếng hát Thiên Thần vang lừng. Đàn hát (</a:t>
            </a:r>
            <a:r>
              <a:rPr lang="vi-VN" sz="5400" i="1" dirty="0">
                <a:solidFill>
                  <a:srgbClr val="003399"/>
                </a:solidFill>
                <a:latin typeface="+mj-lt"/>
                <a:cs typeface="Times New Roman" panose="02020603050405020304" pitchFamily="18" charset="0"/>
              </a:rPr>
              <a:t>réo rắt tiếng </a:t>
            </a:r>
            <a:r>
              <a:rPr lang="vi-VN" sz="5400" i="1" dirty="0" smtClean="0">
                <a:solidFill>
                  <a:srgbClr val="003399"/>
                </a:solidFill>
                <a:latin typeface="+mj-lt"/>
                <a:cs typeface="Times New Roman" panose="02020603050405020304" pitchFamily="18" charset="0"/>
              </a:rPr>
              <a:t>hát. </a:t>
            </a:r>
            <a:r>
              <a:rPr lang="vi-VN" sz="5400" dirty="0" smtClean="0">
                <a:solidFill>
                  <a:srgbClr val="003399"/>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Xướng ca (</a:t>
            </a:r>
            <a:r>
              <a:rPr lang="vi-VN" sz="5400" i="1" dirty="0">
                <a:solidFill>
                  <a:srgbClr val="003399"/>
                </a:solidFill>
                <a:latin typeface="+mj-lt"/>
                <a:cs typeface="Times New Roman" panose="02020603050405020304" pitchFamily="18" charset="0"/>
              </a:rPr>
              <a:t>dư âm vang xa </a:t>
            </a:r>
            <a:r>
              <a:rPr lang="vi-VN" sz="5400" dirty="0" smtClean="0">
                <a:solidFill>
                  <a:srgbClr val="003399"/>
                </a:solidFill>
                <a:latin typeface="+mj-lt"/>
                <a:cs typeface="Times New Roman" panose="02020603050405020304" pitchFamily="18" charset="0"/>
              </a:rPr>
              <a:t>)</a:t>
            </a:r>
            <a:endParaRPr lang="en-US"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1292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476250"/>
            <a:ext cx="9144000" cy="5143500"/>
          </a:xfrm>
        </p:spPr>
        <p:txBody>
          <a:bodyPr>
            <a:noAutofit/>
          </a:bodyPr>
          <a:lstStyle/>
          <a:p>
            <a:pPr marL="0" indent="0" algn="just">
              <a:buNone/>
            </a:pPr>
            <a:r>
              <a:rPr lang="vi-VN" sz="5400" dirty="0" smtClean="0">
                <a:solidFill>
                  <a:srgbClr val="FF0000"/>
                </a:solidFill>
                <a:latin typeface="+mj-lt"/>
                <a:cs typeface="Times New Roman" panose="02020603050405020304" pitchFamily="18" charset="0"/>
              </a:rPr>
              <a:t>**</a:t>
            </a:r>
            <a:r>
              <a:rPr lang="vi-VN" sz="5400" dirty="0" smtClean="0">
                <a:solidFill>
                  <a:srgbClr val="003399"/>
                </a:solidFill>
                <a:latin typeface="+mj-lt"/>
                <a:cs typeface="Times New Roman" panose="02020603050405020304" pitchFamily="18" charset="0"/>
              </a:rPr>
              <a:t> Đây </a:t>
            </a:r>
            <a:r>
              <a:rPr lang="vi-VN" sz="5400" dirty="0">
                <a:solidFill>
                  <a:srgbClr val="003399"/>
                </a:solidFill>
                <a:latin typeface="+mj-lt"/>
                <a:cs typeface="Times New Roman" panose="02020603050405020304" pitchFamily="18" charset="0"/>
              </a:rPr>
              <a:t>Chúa Thiên Tòa, giáng sinh vì ta. Người hỡi, (</a:t>
            </a:r>
            <a:r>
              <a:rPr lang="vi-VN" sz="5400" i="1" dirty="0">
                <a:solidFill>
                  <a:srgbClr val="003399"/>
                </a:solidFill>
                <a:latin typeface="+mj-lt"/>
                <a:cs typeface="Times New Roman" panose="02020603050405020304" pitchFamily="18" charset="0"/>
              </a:rPr>
              <a:t>hãy kíp bước </a:t>
            </a:r>
            <a:r>
              <a:rPr lang="vi-VN" sz="5400" i="1" dirty="0" smtClean="0">
                <a:solidFill>
                  <a:srgbClr val="003399"/>
                </a:solidFill>
                <a:latin typeface="+mj-lt"/>
                <a:cs typeface="Times New Roman" panose="02020603050405020304" pitchFamily="18" charset="0"/>
              </a:rPr>
              <a:t>tới </a:t>
            </a:r>
            <a:r>
              <a:rPr lang="vi-VN" sz="5400" dirty="0" smtClean="0">
                <a:solidFill>
                  <a:srgbClr val="003399"/>
                </a:solidFill>
                <a:latin typeface="+mj-lt"/>
                <a:cs typeface="Times New Roman" panose="02020603050405020304" pitchFamily="18" charset="0"/>
              </a:rPr>
              <a:t>). </a:t>
            </a:r>
            <a:r>
              <a:rPr lang="vi-VN" sz="5400" dirty="0">
                <a:solidFill>
                  <a:srgbClr val="003399"/>
                </a:solidFill>
                <a:latin typeface="+mj-lt"/>
                <a:cs typeface="Times New Roman" panose="02020603050405020304" pitchFamily="18" charset="0"/>
              </a:rPr>
              <a:t>Đến xem, (</a:t>
            </a:r>
            <a:r>
              <a:rPr lang="vi-VN" sz="5400" i="1" dirty="0">
                <a:solidFill>
                  <a:srgbClr val="003399"/>
                </a:solidFill>
                <a:latin typeface="+mj-lt"/>
                <a:cs typeface="Times New Roman" panose="02020603050405020304" pitchFamily="18" charset="0"/>
              </a:rPr>
              <a:t>nơi hang Be-lem </a:t>
            </a:r>
            <a:r>
              <a:rPr lang="vi-VN" sz="5400" dirty="0">
                <a:solidFill>
                  <a:srgbClr val="003399"/>
                </a:solidFill>
                <a:latin typeface="+mj-lt"/>
                <a:cs typeface="Times New Roman" panose="02020603050405020304" pitchFamily="18" charset="0"/>
              </a:rPr>
              <a:t>) Ôi Chúa giáng sinh, khó khăn thấp hèn.</a:t>
            </a:r>
          </a:p>
          <a:p>
            <a:pPr marL="0" indent="0" algn="just">
              <a:buNone/>
            </a:pPr>
            <a:endParaRPr 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0186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1750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84237"/>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vi-VN" sz="5400" dirty="0" smtClean="0">
                <a:solidFill>
                  <a:srgbClr val="FF0000"/>
                </a:solidFill>
                <a:latin typeface="+mj-lt"/>
              </a:rPr>
              <a:t>Pk3</a:t>
            </a:r>
            <a:r>
              <a:rPr lang="vi-VN" sz="5400" dirty="0">
                <a:solidFill>
                  <a:srgbClr val="FF0000"/>
                </a:solidFill>
                <a:latin typeface="+mj-lt"/>
              </a:rPr>
              <a:t>: </a:t>
            </a:r>
            <a:r>
              <a:rPr lang="vi-VN" sz="5400" dirty="0" smtClean="0">
                <a:solidFill>
                  <a:srgbClr val="003399"/>
                </a:solidFill>
                <a:latin typeface="+mj-lt"/>
              </a:rPr>
              <a:t>Hô</a:t>
            </a:r>
            <a:r>
              <a:rPr lang="vi-VN" sz="5400" dirty="0" smtClean="0">
                <a:solidFill>
                  <a:srgbClr val="003399"/>
                </a:solidFill>
                <a:latin typeface="+mj-lt"/>
              </a:rPr>
              <a:t>m </a:t>
            </a:r>
            <a:r>
              <a:rPr lang="vi-VN" sz="5400" dirty="0" smtClean="0">
                <a:solidFill>
                  <a:srgbClr val="003399"/>
                </a:solidFill>
                <a:latin typeface="+mj-lt"/>
              </a:rPr>
              <a:t>nay, </a:t>
            </a:r>
            <a:r>
              <a:rPr lang="vi-VN" sz="5400" dirty="0">
                <a:solidFill>
                  <a:srgbClr val="003399"/>
                </a:solidFill>
                <a:latin typeface="+mj-lt"/>
              </a:rPr>
              <a:t>No-el </a:t>
            </a:r>
            <a:r>
              <a:rPr lang="vi-VN" sz="5400" dirty="0" smtClean="0">
                <a:solidFill>
                  <a:srgbClr val="003399"/>
                </a:solidFill>
                <a:latin typeface="+mj-lt"/>
              </a:rPr>
              <a:t>về, </a:t>
            </a:r>
            <a:r>
              <a:rPr lang="vi-VN" sz="5400" dirty="0">
                <a:solidFill>
                  <a:srgbClr val="003399"/>
                </a:solidFill>
                <a:latin typeface="+mj-lt"/>
              </a:rPr>
              <a:t>này ai chốn u </a:t>
            </a:r>
            <a:r>
              <a:rPr lang="vi-VN" sz="5400" dirty="0" smtClean="0">
                <a:solidFill>
                  <a:srgbClr val="003399"/>
                </a:solidFill>
                <a:latin typeface="+mj-lt"/>
              </a:rPr>
              <a:t>mê, </a:t>
            </a:r>
            <a:r>
              <a:rPr lang="vi-VN" sz="5400" dirty="0">
                <a:solidFill>
                  <a:srgbClr val="003399"/>
                </a:solidFill>
                <a:latin typeface="+mj-lt"/>
              </a:rPr>
              <a:t>nào mau mau cất </a:t>
            </a:r>
            <a:r>
              <a:rPr lang="vi-VN" sz="5400" dirty="0" smtClean="0">
                <a:solidFill>
                  <a:srgbClr val="003399"/>
                </a:solidFill>
                <a:latin typeface="+mj-lt"/>
              </a:rPr>
              <a:t>bước, </a:t>
            </a:r>
            <a:r>
              <a:rPr lang="vi-VN" sz="5400" dirty="0">
                <a:solidFill>
                  <a:srgbClr val="003399"/>
                </a:solidFill>
                <a:latin typeface="+mj-lt"/>
              </a:rPr>
              <a:t>tìm về ánh huy hoàng. </a:t>
            </a:r>
            <a:r>
              <a:rPr lang="vi-VN" sz="5400" dirty="0" smtClean="0">
                <a:solidFill>
                  <a:srgbClr val="003399"/>
                </a:solidFill>
                <a:latin typeface="+mj-lt"/>
              </a:rPr>
              <a:t>Hô</a:t>
            </a:r>
            <a:r>
              <a:rPr lang="vi-VN" sz="5400" dirty="0" smtClean="0">
                <a:solidFill>
                  <a:srgbClr val="003399"/>
                </a:solidFill>
                <a:latin typeface="+mj-lt"/>
              </a:rPr>
              <a:t>m </a:t>
            </a:r>
            <a:r>
              <a:rPr lang="vi-VN" sz="5400" dirty="0" smtClean="0">
                <a:solidFill>
                  <a:srgbClr val="003399"/>
                </a:solidFill>
                <a:latin typeface="+mj-lt"/>
              </a:rPr>
              <a:t>nay, </a:t>
            </a:r>
            <a:r>
              <a:rPr lang="vi-VN" sz="5400" dirty="0">
                <a:solidFill>
                  <a:srgbClr val="003399"/>
                </a:solidFill>
                <a:latin typeface="+mj-lt"/>
              </a:rPr>
              <a:t>No-el </a:t>
            </a:r>
            <a:r>
              <a:rPr lang="vi-VN" sz="5400" dirty="0" smtClean="0">
                <a:solidFill>
                  <a:srgbClr val="003399"/>
                </a:solidFill>
                <a:latin typeface="+mj-lt"/>
              </a:rPr>
              <a:t>về, </a:t>
            </a:r>
            <a:r>
              <a:rPr lang="vi-VN" sz="5400" dirty="0">
                <a:solidFill>
                  <a:srgbClr val="003399"/>
                </a:solidFill>
                <a:latin typeface="+mj-lt"/>
              </a:rPr>
              <a:t>này ai vẫn mong </a:t>
            </a:r>
            <a:r>
              <a:rPr lang="vi-VN" sz="5400" dirty="0" smtClean="0">
                <a:solidFill>
                  <a:srgbClr val="003399"/>
                </a:solidFill>
                <a:latin typeface="+mj-lt"/>
              </a:rPr>
              <a:t>chờ, </a:t>
            </a:r>
            <a:r>
              <a:rPr lang="vi-VN" sz="5400" dirty="0">
                <a:solidFill>
                  <a:srgbClr val="003399"/>
                </a:solidFill>
                <a:latin typeface="+mj-lt"/>
              </a:rPr>
              <a:t>nào mau mau cất </a:t>
            </a:r>
            <a:r>
              <a:rPr lang="vi-VN" sz="5400" dirty="0" smtClean="0">
                <a:solidFill>
                  <a:srgbClr val="003399"/>
                </a:solidFill>
                <a:latin typeface="+mj-lt"/>
              </a:rPr>
              <a:t>bước, </a:t>
            </a:r>
            <a:r>
              <a:rPr lang="vi-VN" sz="5400" dirty="0">
                <a:solidFill>
                  <a:srgbClr val="003399"/>
                </a:solidFill>
                <a:latin typeface="+mj-lt"/>
              </a:rPr>
              <a:t>tìm về chốn </a:t>
            </a:r>
            <a:r>
              <a:rPr lang="vi-VN" sz="5400" dirty="0" smtClean="0">
                <a:solidFill>
                  <a:srgbClr val="003399"/>
                </a:solidFill>
                <a:latin typeface="+mj-lt"/>
              </a:rPr>
              <a:t>Bê-lem. </a:t>
            </a:r>
            <a:endParaRPr lang="vi-VN" sz="2800" dirty="0">
              <a:solidFill>
                <a:srgbClr val="003399"/>
              </a:solidFill>
              <a:latin typeface="+mj-lt"/>
            </a:endParaRPr>
          </a:p>
        </p:txBody>
      </p:sp>
    </p:spTree>
    <p:extLst>
      <p:ext uri="{BB962C8B-B14F-4D97-AF65-F5344CB8AC3E}">
        <p14:creationId xmlns:p14="http://schemas.microsoft.com/office/powerpoint/2010/main" val="234052137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2641</Words>
  <Application>Microsoft Office PowerPoint</Application>
  <PresentationFormat>On-screen Show (16:9)</PresentationFormat>
  <Paragraphs>104</Paragraphs>
  <Slides>86</Slides>
  <Notes>0</Notes>
  <HiddenSlides>0</HiddenSlides>
  <MMClips>0</MMClips>
  <ScaleCrop>false</ScaleCrop>
  <HeadingPairs>
    <vt:vector size="4" baseType="variant">
      <vt:variant>
        <vt:lpstr>Theme</vt:lpstr>
      </vt:variant>
      <vt:variant>
        <vt:i4>4</vt:i4>
      </vt:variant>
      <vt:variant>
        <vt:lpstr>Slide Titles</vt:lpstr>
      </vt:variant>
      <vt:variant>
        <vt:i4>86</vt:i4>
      </vt:variant>
    </vt:vector>
  </HeadingPairs>
  <TitlesOfParts>
    <vt:vector size="90" baseType="lpstr">
      <vt:lpstr>Office Theme</vt:lpstr>
      <vt:lpstr>1_Office Theme</vt:lpstr>
      <vt:lpstr>2_Office Theme</vt:lpstr>
      <vt:lpstr>36_Default Design</vt:lpstr>
      <vt:lpstr>PowerPoint Presentation</vt:lpstr>
      <vt:lpstr>Ca Nhập Lễ 1 Đêm Noel   Xuân Thảo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2 Noel về  Lm. Nguyễn Duy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AutoBVT</cp:lastModifiedBy>
  <cp:revision>105</cp:revision>
  <dcterms:created xsi:type="dcterms:W3CDTF">2021-10-24T03:59:42Z</dcterms:created>
  <dcterms:modified xsi:type="dcterms:W3CDTF">2023-12-19T10:24:28Z</dcterms:modified>
</cp:coreProperties>
</file>